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4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4886" r:id="rId2"/>
    <p:sldMasterId id="2147485130" r:id="rId3"/>
    <p:sldMasterId id="2147485145" r:id="rId4"/>
    <p:sldMasterId id="2147485208" r:id="rId5"/>
  </p:sldMasterIdLst>
  <p:notesMasterIdLst>
    <p:notesMasterId r:id="rId13"/>
  </p:notesMasterIdLst>
  <p:sldIdLst>
    <p:sldId id="2924" r:id="rId6"/>
    <p:sldId id="3101" r:id="rId7"/>
    <p:sldId id="3161" r:id="rId8"/>
    <p:sldId id="3163" r:id="rId9"/>
    <p:sldId id="3164" r:id="rId10"/>
    <p:sldId id="3165" r:id="rId11"/>
    <p:sldId id="3114" r:id="rId12"/>
  </p:sldIdLst>
  <p:sldSz cx="12192000" cy="6858000"/>
  <p:notesSz cx="6797675" cy="987425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66FF"/>
    <a:srgbClr val="0000FF"/>
    <a:srgbClr val="0066FF"/>
    <a:srgbClr val="33CCCC"/>
    <a:srgbClr val="CCFFFF"/>
    <a:srgbClr val="CCECFF"/>
    <a:srgbClr val="66CC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7" autoAdjust="0"/>
    <p:restoredTop sz="94523" autoAdjust="0"/>
  </p:normalViewPr>
  <p:slideViewPr>
    <p:cSldViewPr>
      <p:cViewPr varScale="1">
        <p:scale>
          <a:sx n="57" d="100"/>
          <a:sy n="57" d="100"/>
        </p:scale>
        <p:origin x="54" y="210"/>
      </p:cViewPr>
      <p:guideLst>
        <p:guide orient="horz" pos="2160"/>
        <p:guide pos="2880"/>
        <p:guide pos="3841"/>
      </p:guideLst>
    </p:cSldViewPr>
  </p:slideViewPr>
  <p:outlineViewPr>
    <p:cViewPr>
      <p:scale>
        <a:sx n="33" d="100"/>
        <a:sy n="33" d="100"/>
      </p:scale>
      <p:origin x="0" y="15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9538" y="741363"/>
            <a:ext cx="657860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2FBFD54-0C40-4251-B6D7-4B6BEEF633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13635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6954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24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19EE0C4C-1884-4D72-A7A3-400ED6F434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4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5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6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3232697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33418" y="0"/>
            <a:ext cx="3058583" cy="6858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48684" y="0"/>
            <a:ext cx="8978902" cy="6858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8683" y="0"/>
            <a:ext cx="12240684" cy="9080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ED67AF0A-73B7-48FB-A923-AE2D9B97969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-animate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39" name="Rectangle 38"/>
          <p:cNvSpPr/>
          <p:nvPr userDrawn="1"/>
        </p:nvSpPr>
        <p:spPr>
          <a:xfrm>
            <a:off x="4540480" y="5948652"/>
            <a:ext cx="798785" cy="11456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0" name="Rectangle 39"/>
          <p:cNvSpPr/>
          <p:nvPr userDrawn="1"/>
        </p:nvSpPr>
        <p:spPr>
          <a:xfrm>
            <a:off x="1947921" y="5948652"/>
            <a:ext cx="630620" cy="1145627"/>
          </a:xfrm>
          <a:prstGeom prst="rect">
            <a:avLst/>
          </a:prstGeom>
          <a:solidFill>
            <a:srgbClr val="6DB344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2" name="Rectangle 41"/>
          <p:cNvSpPr/>
          <p:nvPr userDrawn="1"/>
        </p:nvSpPr>
        <p:spPr>
          <a:xfrm>
            <a:off x="6362263" y="5948652"/>
            <a:ext cx="630620" cy="1145627"/>
          </a:xfrm>
          <a:prstGeom prst="rect">
            <a:avLst/>
          </a:prstGeom>
          <a:solidFill>
            <a:srgbClr val="00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3" name="Rounded Rectangle 42"/>
          <p:cNvSpPr/>
          <p:nvPr userDrawn="1"/>
        </p:nvSpPr>
        <p:spPr>
          <a:xfrm rot="10800000" flipH="1">
            <a:off x="3808675" y="831272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5" name="Rounded Rectangle 44"/>
          <p:cNvSpPr/>
          <p:nvPr userDrawn="1"/>
        </p:nvSpPr>
        <p:spPr>
          <a:xfrm rot="10800000" flipH="1">
            <a:off x="1095955" y="4716780"/>
            <a:ext cx="875085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6" name="Rounded Rectangle 45"/>
          <p:cNvSpPr/>
          <p:nvPr userDrawn="1"/>
        </p:nvSpPr>
        <p:spPr>
          <a:xfrm rot="10800000" flipH="1">
            <a:off x="1776676" y="1981200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7" name="Rounded Rectangle 46"/>
          <p:cNvSpPr/>
          <p:nvPr userDrawn="1"/>
        </p:nvSpPr>
        <p:spPr>
          <a:xfrm rot="10800000" flipH="1">
            <a:off x="7826493" y="6614164"/>
            <a:ext cx="1040416" cy="3319549"/>
          </a:xfrm>
          <a:prstGeom prst="roundRect">
            <a:avLst>
              <a:gd name="adj" fmla="val 50000"/>
            </a:avLst>
          </a:prstGeom>
          <a:solidFill>
            <a:srgbClr val="1F8BAE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8" name="Rounded Rectangle 47"/>
          <p:cNvSpPr/>
          <p:nvPr userDrawn="1"/>
        </p:nvSpPr>
        <p:spPr>
          <a:xfrm rot="10800000" flipH="1">
            <a:off x="9244277" y="6614160"/>
            <a:ext cx="875085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9" name="Rounded Rectangle 48"/>
          <p:cNvSpPr/>
          <p:nvPr userDrawn="1"/>
        </p:nvSpPr>
        <p:spPr>
          <a:xfrm rot="10800000" flipH="1">
            <a:off x="2921991" y="6719466"/>
            <a:ext cx="883399" cy="63310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0" name="Rounded Rectangle 49"/>
          <p:cNvSpPr/>
          <p:nvPr userDrawn="1"/>
        </p:nvSpPr>
        <p:spPr>
          <a:xfrm rot="10800000" flipH="1">
            <a:off x="3725549" y="6668595"/>
            <a:ext cx="1039141" cy="55463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1" name="Rounded Rectangle 50"/>
          <p:cNvSpPr/>
          <p:nvPr userDrawn="1"/>
        </p:nvSpPr>
        <p:spPr>
          <a:xfrm rot="10800000" flipH="1">
            <a:off x="6561114" y="1025236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2" name="Rounded Rectangle 51"/>
          <p:cNvSpPr/>
          <p:nvPr userDrawn="1"/>
        </p:nvSpPr>
        <p:spPr>
          <a:xfrm rot="10800000" flipH="1">
            <a:off x="7189186" y="1731818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3" name="Rounded Rectangle 52"/>
          <p:cNvSpPr/>
          <p:nvPr userDrawn="1"/>
        </p:nvSpPr>
        <p:spPr>
          <a:xfrm rot="10800000" flipH="1">
            <a:off x="455086" y="6708760"/>
            <a:ext cx="1040416" cy="33195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DCAFF">
                  <a:shade val="30000"/>
                  <a:satMod val="115000"/>
                  <a:alpha val="26000"/>
                </a:srgbClr>
              </a:gs>
              <a:gs pos="50000">
                <a:srgbClr val="4DCAFF">
                  <a:shade val="67500"/>
                  <a:satMod val="115000"/>
                </a:srgbClr>
              </a:gs>
              <a:gs pos="100000">
                <a:srgbClr val="4DCA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4" name="Rounded Rectangle 53"/>
          <p:cNvSpPr/>
          <p:nvPr userDrawn="1"/>
        </p:nvSpPr>
        <p:spPr>
          <a:xfrm rot="10800000" flipH="1">
            <a:off x="10717669" y="8318284"/>
            <a:ext cx="1040416" cy="3319549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5" name="Rounded Rectangle 54"/>
          <p:cNvSpPr/>
          <p:nvPr userDrawn="1"/>
        </p:nvSpPr>
        <p:spPr>
          <a:xfrm rot="10800000" flipH="1">
            <a:off x="10883001" y="1731818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6" name="Rounded Rectangle 55"/>
          <p:cNvSpPr/>
          <p:nvPr userDrawn="1"/>
        </p:nvSpPr>
        <p:spPr>
          <a:xfrm rot="10800000" flipH="1">
            <a:off x="5027877" y="1981200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7" name="Rectangle 56"/>
          <p:cNvSpPr/>
          <p:nvPr userDrawn="1"/>
        </p:nvSpPr>
        <p:spPr>
          <a:xfrm>
            <a:off x="0" y="16"/>
            <a:ext cx="12172010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4" name="Group 67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88" name="Rectangle 87"/>
          <p:cNvSpPr/>
          <p:nvPr userDrawn="1"/>
        </p:nvSpPr>
        <p:spPr>
          <a:xfrm>
            <a:off x="1" y="6541294"/>
            <a:ext cx="12172010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90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65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4.81481E-6 L -4.44444E-6 0.65879 " pathEditMode="relative" rAng="0" ptsTypes="AA">
                                      <p:cBhvr>
                                        <p:cTn id="6" dur="8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8" dur="10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grpId="0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10" dur="16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animMotion origin="layout" path="M 2.77778E-6 4.81481E-6 L 2.77778E-6 -0.34561 " pathEditMode="relative" rAng="0" ptsTypes="AA">
                                      <p:cBhvr>
                                        <p:cTn id="12" dur="10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3.88889E-6 1.14467 " pathEditMode="relative" rAng="0" ptsTypes="AA">
                                      <p:cBhvr>
                                        <p:cTn id="14" dur="10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0.27476 L 4.16667E-6 -1.26019 " pathEditMode="relative" rAng="0" ptsTypes="AA">
                                      <p:cBhvr>
                                        <p:cTn id="16" dur="12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grpId="0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18" dur="8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0" dur="19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2" dur="8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-2.15822E-6 L -4.72222E-6 -1.32223 " pathEditMode="relative" rAng="0" ptsTypes="AA">
                                      <p:cBhvr>
                                        <p:cTn id="24" dur="1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accel="50000" decel="50000" fill="hold" grpId="0" nodeType="withEffect">
                                  <p:stCondLst>
                                    <p:cond delay="1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26" dur="7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accel="50000" decel="5000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8" dur="15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33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34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38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39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43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44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57" name="Rectangle 56"/>
          <p:cNvSpPr/>
          <p:nvPr userDrawn="1"/>
        </p:nvSpPr>
        <p:spPr>
          <a:xfrm>
            <a:off x="0" y="16"/>
            <a:ext cx="12172010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4" name="Group 67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88" name="Rectangle 87"/>
          <p:cNvSpPr/>
          <p:nvPr userDrawn="1"/>
        </p:nvSpPr>
        <p:spPr>
          <a:xfrm>
            <a:off x="1" y="6541294"/>
            <a:ext cx="12172010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90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-animated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59" name="Rounded Rectangle 58"/>
          <p:cNvSpPr/>
          <p:nvPr userDrawn="1"/>
        </p:nvSpPr>
        <p:spPr>
          <a:xfrm>
            <a:off x="2431332" y="-3570592"/>
            <a:ext cx="230632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4" name="Rounded Rectangle 63"/>
          <p:cNvSpPr/>
          <p:nvPr userDrawn="1"/>
        </p:nvSpPr>
        <p:spPr>
          <a:xfrm>
            <a:off x="0" y="-637720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5" name="Rounded Rectangle 64"/>
          <p:cNvSpPr/>
          <p:nvPr userDrawn="1"/>
        </p:nvSpPr>
        <p:spPr>
          <a:xfrm rot="10800000">
            <a:off x="1351723" y="424860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66" name="Rounded Rectangle 65"/>
          <p:cNvSpPr/>
          <p:nvPr userDrawn="1"/>
        </p:nvSpPr>
        <p:spPr>
          <a:xfrm>
            <a:off x="8780645" y="-2913279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7" name="Rounded Rectangle 66"/>
          <p:cNvSpPr/>
          <p:nvPr userDrawn="1"/>
        </p:nvSpPr>
        <p:spPr>
          <a:xfrm>
            <a:off x="10807269" y="569919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8" name="Rounded Rectangle 67"/>
          <p:cNvSpPr/>
          <p:nvPr userDrawn="1"/>
        </p:nvSpPr>
        <p:spPr>
          <a:xfrm rot="10800000">
            <a:off x="4048097" y="1516172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9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2"/>
                </a:solidFill>
                <a:latin typeface="+mj-lt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7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grpSp>
        <p:nvGrpSpPr>
          <p:cNvPr id="4" name="Group 38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6 -2.22045E-16 L -2.77778E-6 -1.425 " pathEditMode="fixed" rAng="0" ptsTypes="AA">
                                      <p:cBhvr>
                                        <p:cTn id="6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3.05556E-6 0.88611 " pathEditMode="fixed" rAng="0" ptsTypes="AA">
                                      <p:cBhvr>
                                        <p:cTn id="8" dur="4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accel="50000" decel="50000" autoRev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5E-6 3.7037E-6 L -2.5E-6 -1.33195 " pathEditMode="fixed" rAng="0" ptsTypes="AA">
                                      <p:cBhvr>
                                        <p:cTn id="10" dur="4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ccel="50000" decel="50000" autoRev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1.94444E-6 4.07407E-6 L -1.94444E-6 -1.42084 " pathEditMode="fixed" rAng="0" ptsTypes="AA">
                                      <p:cBhvr>
                                        <p:cTn id="12" dur="4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94444E-6 4.07407E-6 L 1.94444E-6 0.81944 " pathEditMode="fixed" rAng="0" ptsTypes="AA">
                                      <p:cBhvr>
                                        <p:cTn id="14" dur="4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61111E-6 2.59259E-6 L -3.61111E-6 1.19028 " pathEditMode="fixed" rAng="0" ptsTypes="AA">
                                      <p:cBhvr>
                                        <p:cTn id="16" dur="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0"/>
          <p:cNvGrpSpPr/>
          <p:nvPr userDrawn="1"/>
        </p:nvGrpSpPr>
        <p:grpSpPr>
          <a:xfrm>
            <a:off x="-16931" y="-2056029"/>
            <a:ext cx="13130521" cy="19379146"/>
            <a:chOff x="-12700" y="-2056029"/>
            <a:chExt cx="9847891" cy="19379146"/>
          </a:xfrm>
        </p:grpSpPr>
        <p:pic>
          <p:nvPicPr>
            <p:cNvPr id="32" name="Picture 2" descr="C:\Documents and Settings\contractor\Desktop\Blue_Green_Gradien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700" y="0"/>
              <a:ext cx="9156700" cy="6858000"/>
            </a:xfrm>
            <a:prstGeom prst="rect">
              <a:avLst/>
            </a:prstGeom>
            <a:noFill/>
          </p:spPr>
        </p:pic>
        <p:sp>
          <p:nvSpPr>
            <p:cNvPr id="33" name="Rounded Rectangle 32"/>
            <p:cNvSpPr/>
            <p:nvPr userDrawn="1"/>
          </p:nvSpPr>
          <p:spPr>
            <a:xfrm>
              <a:off x="1823499" y="3308943"/>
              <a:ext cx="1729740" cy="14014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4" name="Rounded Rectangle 33"/>
            <p:cNvSpPr/>
            <p:nvPr userDrawn="1"/>
          </p:nvSpPr>
          <p:spPr>
            <a:xfrm>
              <a:off x="0" y="123668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 rot="10800000">
              <a:off x="1013791" y="424860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1800" kern="1200" dirty="0">
                <a:solidFill>
                  <a:schemeClr val="lt1"/>
                </a:solidFill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85483" y="-205602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8105451" y="278378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 rot="10800000">
              <a:off x="3036073" y="174390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</p:grpSp>
      <p:sp>
        <p:nvSpPr>
          <p:cNvPr id="69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2"/>
                </a:solidFill>
                <a:latin typeface="+mj-lt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7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grpSp>
        <p:nvGrpSpPr>
          <p:cNvPr id="5" name="Group 38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1" y="3102741"/>
            <a:ext cx="1130300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 userDrawn="1"/>
        </p:nvSpPr>
        <p:spPr>
          <a:xfrm>
            <a:off x="289812" y="3020534"/>
            <a:ext cx="11592393" cy="335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399143"/>
            <a:ext cx="10816167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1.94444E-6 -0.48102 " pathEditMode="relative" rAng="0" ptsTypes="AA">
                                      <p:cBhvr>
                                        <p:cTn id="6" dur="1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1" y="3102741"/>
            <a:ext cx="1130300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 userDrawn="1"/>
        </p:nvSpPr>
        <p:spPr>
          <a:xfrm>
            <a:off x="289812" y="3020519"/>
            <a:ext cx="11592393" cy="175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967967"/>
            <a:ext cx="10816167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9618" y="1344168"/>
            <a:ext cx="11438467" cy="4965192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 noChangeAspect="1"/>
          </p:cNvSpPr>
          <p:nvPr>
            <p:ph type="body" sz="quarter" idx="10"/>
          </p:nvPr>
        </p:nvSpPr>
        <p:spPr>
          <a:xfrm>
            <a:off x="319628" y="1339745"/>
            <a:ext cx="5496566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75719" y="1339745"/>
            <a:ext cx="5496566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9621" y="1339745"/>
            <a:ext cx="5471582" cy="4965700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6961632" y="1747690"/>
            <a:ext cx="4315968" cy="646331"/>
          </a:xfrm>
        </p:spPr>
        <p:txBody>
          <a:bodyPr>
            <a:noAutofit/>
          </a:bodyPr>
          <a:lstStyle>
            <a:lvl1pPr marL="114300" indent="-11430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2000" kern="1200" dirty="0" smtClean="0">
                <a:gradFill>
                  <a:gsLst>
                    <a:gs pos="0">
                      <a:schemeClr val="tx1"/>
                    </a:gs>
                    <a:gs pos="47000">
                      <a:schemeClr val="accent2"/>
                    </a:gs>
                    <a:gs pos="100000">
                      <a:schemeClr val="accent4"/>
                    </a:gs>
                  </a:gsLst>
                  <a:lin ang="3600000" scaled="0"/>
                </a:gradFill>
                <a:latin typeface="+mj-lt"/>
                <a:ea typeface="+mn-ea"/>
                <a:cs typeface="+mn-cs"/>
              </a:defRPr>
            </a:lvl1pPr>
            <a:lvl2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“This is the sample </a:t>
            </a:r>
            <a:br>
              <a:rPr lang="en-US" dirty="0" smtClean="0"/>
            </a:br>
            <a:r>
              <a:rPr lang="en-US" dirty="0" smtClean="0"/>
              <a:t>pull quote.”</a:t>
            </a: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3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7112001" y="4876800"/>
            <a:ext cx="4267200" cy="457200"/>
          </a:xfrm>
        </p:spPr>
        <p:txBody>
          <a:bodyPr anchor="t">
            <a:noAutofit/>
          </a:bodyPr>
          <a:lstStyle>
            <a:lvl1pPr marL="0" indent="0">
              <a:buFontTx/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endParaRPr lang="en-US" dirty="0"/>
          </a:p>
        </p:txBody>
      </p:sp>
      <p:pic>
        <p:nvPicPr>
          <p:cNvPr id="9" name="Picture 8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_2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295275"/>
            <a:ext cx="5498592" cy="838200"/>
          </a:xfrm>
        </p:spPr>
        <p:txBody>
          <a:bodyPr vert="horz" lIns="82296" tIns="45720" rIns="82296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 smtClean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Two Column</a:t>
            </a:r>
            <a:br>
              <a:rPr lang="en-US" dirty="0" smtClean="0"/>
            </a:br>
            <a:r>
              <a:rPr lang="en-US" dirty="0" smtClean="0"/>
              <a:t>Title Left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2608" y="1600200"/>
            <a:ext cx="5522976" cy="452628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j-lt"/>
              </a:defRPr>
            </a:lvl1pPr>
            <a:lvl2pPr marL="635000" indent="-228600">
              <a:buClr>
                <a:schemeClr val="accent5"/>
              </a:buClr>
              <a:buFont typeface="Arial" pitchFamily="34" charset="0"/>
              <a:buChar char="•"/>
              <a:tabLst/>
              <a:defRPr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Body copy uses sentence capital letters only, size 20, left aligned</a:t>
            </a:r>
          </a:p>
          <a:p>
            <a:pPr lvl="1"/>
            <a:r>
              <a:rPr lang="en-US" dirty="0" smtClean="0"/>
              <a:t>Sub-bullets are size 18 </a:t>
            </a:r>
            <a:br>
              <a:rPr lang="en-US" dirty="0" smtClean="0"/>
            </a:br>
            <a:r>
              <a:rPr lang="en-US" dirty="0" smtClean="0"/>
              <a:t>and indented</a:t>
            </a:r>
          </a:p>
          <a:p>
            <a:pPr lvl="1"/>
            <a:r>
              <a:rPr lang="en-US" dirty="0" smtClean="0"/>
              <a:t>Hyperlink: www.cisco.com </a:t>
            </a:r>
          </a:p>
          <a:p>
            <a:pPr lvl="0"/>
            <a:r>
              <a:rPr lang="en-US" dirty="0" smtClean="0"/>
              <a:t>Use Cisco highlight color, bold, or both when emphasizing words, </a:t>
            </a:r>
            <a:br>
              <a:rPr lang="en-US" dirty="0" smtClean="0"/>
            </a:br>
            <a:r>
              <a:rPr lang="en-US" dirty="0" smtClean="0"/>
              <a:t>do not italicize; use yellow on the </a:t>
            </a:r>
            <a:br>
              <a:rPr lang="en-US" dirty="0" smtClean="0"/>
            </a:br>
            <a:r>
              <a:rPr lang="en-US" dirty="0" smtClean="0"/>
              <a:t>black template and red for the white template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425185" y="1600200"/>
            <a:ext cx="5340096" cy="452628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accent1"/>
                </a:solidFill>
                <a:latin typeface="+mj-lt"/>
              </a:defRPr>
            </a:lvl1pPr>
            <a:lvl2pPr marL="635000" indent="-228600">
              <a:buClr>
                <a:schemeClr val="accent1">
                  <a:lumMod val="40000"/>
                  <a:lumOff val="60000"/>
                </a:schemeClr>
              </a:buClr>
              <a:buFont typeface="Arial" pitchFamily="34" charset="0"/>
              <a:buChar char="•"/>
              <a:defRPr>
                <a:solidFill>
                  <a:schemeClr val="accent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Body copy uses sentence capital letters only, size 20, left aligned</a:t>
            </a:r>
          </a:p>
          <a:p>
            <a:pPr lvl="1"/>
            <a:r>
              <a:rPr lang="en-US" dirty="0" smtClean="0"/>
              <a:t>Sub-bullets are size 18 </a:t>
            </a:r>
            <a:br>
              <a:rPr lang="en-US" dirty="0" smtClean="0"/>
            </a:br>
            <a:r>
              <a:rPr lang="en-US" dirty="0" smtClean="0"/>
              <a:t>and indented</a:t>
            </a:r>
          </a:p>
          <a:p>
            <a:pPr lvl="1"/>
            <a:r>
              <a:rPr lang="en-US" dirty="0" smtClean="0"/>
              <a:t>Hyperlink: www.cisco.com </a:t>
            </a:r>
          </a:p>
          <a:p>
            <a:pPr lvl="0"/>
            <a:r>
              <a:rPr lang="en-US" dirty="0" smtClean="0"/>
              <a:t>Use Cisco highlight color, bold, or both when emphasizing words, do not italicize; use yellow on the black template and red for the white template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41205" y="295275"/>
            <a:ext cx="5509682" cy="838200"/>
          </a:xfrm>
        </p:spPr>
        <p:txBody>
          <a:bodyPr lIns="82296" rIns="82296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3600" b="0" kern="1200" spc="-100" baseline="0" dirty="0" smtClean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kumimoji="0" lang="en-US" sz="36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Two Column</a:t>
            </a:r>
            <a:br>
              <a:rPr kumimoji="0" lang="en-US" sz="36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Title Right</a:t>
            </a:r>
            <a:endParaRPr lang="en-US" dirty="0"/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4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3-Column Layout No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325969" y="1600206"/>
            <a:ext cx="3496733" cy="43910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389976" y="1600200"/>
            <a:ext cx="3458633" cy="4362450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401053" y="1600207"/>
            <a:ext cx="3511549" cy="4333875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Text Placeholder 20"/>
          <p:cNvSpPr>
            <a:spLocks noGrp="1" noChangeAspect="1"/>
          </p:cNvSpPr>
          <p:nvPr>
            <p:ph type="body" sz="quarter" idx="17"/>
          </p:nvPr>
        </p:nvSpPr>
        <p:spPr>
          <a:xfrm>
            <a:off x="292610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4340354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24" name="Text Placeholder 20"/>
          <p:cNvSpPr>
            <a:spLocks noGrp="1" noChangeAspect="1"/>
          </p:cNvSpPr>
          <p:nvPr>
            <p:ph type="body" sz="quarter" idx="19"/>
          </p:nvPr>
        </p:nvSpPr>
        <p:spPr>
          <a:xfrm>
            <a:off x="8364403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329296" y="439710"/>
            <a:ext cx="11422992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479686" y="1476375"/>
            <a:ext cx="11252615" cy="4305300"/>
          </a:xfrm>
        </p:spPr>
        <p:txBody>
          <a:bodyPr anchor="ctr" anchorCtr="1"/>
          <a:lstStyle>
            <a:lvl1pPr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2623" y="6062130"/>
            <a:ext cx="9948333" cy="276999"/>
          </a:xfrm>
        </p:spPr>
        <p:txBody>
          <a:bodyPr wrap="square" anchor="b" anchorCtr="0">
            <a:no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2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12 Points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69" y="5430244"/>
            <a:ext cx="11411597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29184" y="1600200"/>
            <a:ext cx="5340096" cy="374904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400" baseline="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Simple text goes here and can wrap to accommodate more lines of information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498336" y="1947672"/>
            <a:ext cx="4572000" cy="2990088"/>
          </a:xfrm>
        </p:spPr>
        <p:txBody>
          <a:bodyPr anchor="ctr" anchorCtr="1"/>
          <a:lstStyle>
            <a:lvl1pPr algn="ctr">
              <a:buFontTx/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69" y="5430244"/>
            <a:ext cx="11411597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0270" y="5842651"/>
            <a:ext cx="10816168" cy="384175"/>
          </a:xfrm>
        </p:spPr>
        <p:txBody>
          <a:bodyPr anchor="b" anchorCtr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2609" y="649224"/>
            <a:ext cx="10816167" cy="4480560"/>
          </a:xfrm>
        </p:spPr>
        <p:txBody>
          <a:bodyPr/>
          <a:lstStyle>
            <a:lvl1pPr marL="233363" indent="-233363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Arial" pitchFamily="34" charset="0"/>
              <a:buChar char="“"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flipV="1">
            <a:off x="289812" y="6355844"/>
            <a:ext cx="11592393" cy="210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1918741"/>
            <a:ext cx="5489928" cy="3020518"/>
          </a:xfrm>
        </p:spPr>
        <p:txBody>
          <a:bodyPr vert="horz" lIns="82296" tIns="45720" rIns="82296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Telling Shared Experiences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563360" y="310896"/>
            <a:ext cx="5193792" cy="6208776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Tell your story here</a:t>
            </a:r>
            <a:endParaRPr lang="en-US" dirty="0"/>
          </a:p>
        </p:txBody>
      </p:sp>
      <p:pic>
        <p:nvPicPr>
          <p:cNvPr id="12" name="Picture 11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22580" y="777667"/>
            <a:ext cx="119092" cy="5287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1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1918741"/>
            <a:ext cx="5489928" cy="3020518"/>
          </a:xfrm>
        </p:spPr>
        <p:txBody>
          <a:bodyPr vert="horz" lIns="82296" tIns="45720" rIns="82296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Telling Shared Experiences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563360" y="310896"/>
            <a:ext cx="5193792" cy="6208776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Tell your story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87" y="4279408"/>
            <a:ext cx="6246489" cy="384175"/>
          </a:xfr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38"/>
          <p:cNvGrpSpPr/>
          <p:nvPr userDrawn="1"/>
        </p:nvGrpSpPr>
        <p:grpSpPr>
          <a:xfrm>
            <a:off x="455094" y="311164"/>
            <a:ext cx="1211156" cy="480227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8268" y="3282696"/>
            <a:ext cx="6283409" cy="1022350"/>
          </a:xfrm>
        </p:spPr>
        <p:txBody>
          <a:bodyPr vert="horz" lIns="82296" tIns="45720" rIns="82296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 hasCustomPrompt="1"/>
          </p:nvPr>
        </p:nvSpPr>
        <p:spPr>
          <a:xfrm>
            <a:off x="7387177" y="1917700"/>
            <a:ext cx="3568700" cy="2889250"/>
          </a:xfrm>
        </p:spPr>
        <p:txBody>
          <a:bodyPr anchor="ctr" anchorCtr="1"/>
          <a:lstStyle>
            <a:lvl1pPr algn="ctr">
              <a:defRPr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-16933" y="6141736"/>
            <a:ext cx="12208933" cy="7162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 smtClean="0"/>
          </a:p>
        </p:txBody>
      </p:sp>
      <p:pic>
        <p:nvPicPr>
          <p:cNvPr id="17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 userDrawn="1"/>
        </p:nvSpPr>
        <p:spPr>
          <a:xfrm>
            <a:off x="2431332" y="-3578087"/>
            <a:ext cx="230632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0" y="-64521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 rot="10800000">
            <a:off x="1351723" y="-64521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500827" y="1711187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807269" y="834887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4" name="Rounded Rectangle 13"/>
          <p:cNvSpPr/>
          <p:nvPr/>
        </p:nvSpPr>
        <p:spPr>
          <a:xfrm rot="10800000">
            <a:off x="4048097" y="-3377648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992" y="484648"/>
            <a:ext cx="11673504" cy="4372131"/>
          </a:xfrm>
        </p:spPr>
        <p:txBody>
          <a:bodyPr anchor="b" anchorCtr="0"/>
          <a:lstStyle>
            <a:lvl1pPr marL="228600" indent="-228600">
              <a:buFont typeface="Arial" pitchFamily="34" charset="0"/>
              <a:buChar char="“"/>
              <a:defRPr sz="6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</a:t>
            </a:r>
            <a:br>
              <a:rPr lang="en-US" dirty="0" smtClean="0"/>
            </a:br>
            <a:r>
              <a:rPr lang="en-US" dirty="0" smtClean="0"/>
              <a:t>title style”</a:t>
            </a:r>
            <a:endParaRPr lang="en-US" dirty="0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19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13666" y="5358903"/>
            <a:ext cx="11432913" cy="61436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Source</a:t>
            </a:r>
            <a:endParaRPr lang="en-US" dirty="0"/>
          </a:p>
        </p:txBody>
      </p:sp>
      <p:sp>
        <p:nvSpPr>
          <p:cNvPr id="21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2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ngle 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9" name="Rectangle 28"/>
          <p:cNvSpPr/>
          <p:nvPr/>
        </p:nvSpPr>
        <p:spPr>
          <a:xfrm>
            <a:off x="2522500" y="795528"/>
            <a:ext cx="7132320" cy="400507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2522501" y="4794352"/>
            <a:ext cx="7130069" cy="996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2533651" y="795528"/>
            <a:ext cx="7105651" cy="400507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754494" y="4873438"/>
            <a:ext cx="6765427" cy="838200"/>
          </a:xfrm>
        </p:spPr>
        <p:txBody>
          <a:bodyPr anchor="ctr"/>
          <a:lstStyle>
            <a:lvl1pPr>
              <a:defRPr sz="26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photo_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451106" y="310896"/>
            <a:ext cx="4364736" cy="245973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451106" y="310896"/>
            <a:ext cx="4364736" cy="2459736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06271" y="3429000"/>
            <a:ext cx="9345731" cy="1421928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Large photo </a:t>
            </a:r>
            <a:br>
              <a:rPr lang="en-US" dirty="0" smtClean="0"/>
            </a:br>
            <a:r>
              <a:rPr lang="en-US" dirty="0" smtClean="0"/>
              <a:t>caption here.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rait photo_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0" name="Rectangle 39"/>
          <p:cNvSpPr/>
          <p:nvPr/>
        </p:nvSpPr>
        <p:spPr>
          <a:xfrm>
            <a:off x="6656832" y="859536"/>
            <a:ext cx="4840224" cy="5029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6656832" y="859536"/>
            <a:ext cx="4840224" cy="50292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06271" y="728988"/>
            <a:ext cx="5799891" cy="108952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ultip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8" name="Rectangle 47"/>
          <p:cNvSpPr/>
          <p:nvPr/>
        </p:nvSpPr>
        <p:spPr>
          <a:xfrm>
            <a:off x="4891618" y="311149"/>
            <a:ext cx="4357514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9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4891995" y="311149"/>
            <a:ext cx="4357148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446619" y="311149"/>
            <a:ext cx="4344816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427766" y="311149"/>
            <a:ext cx="4363668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9349317" y="311151"/>
            <a:ext cx="2408766" cy="130810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1" name="Picture Placeholder 25"/>
          <p:cNvSpPr>
            <a:spLocks noGrp="1"/>
          </p:cNvSpPr>
          <p:nvPr>
            <p:ph type="pic" sz="quarter" idx="12" hasCustomPrompt="1"/>
          </p:nvPr>
        </p:nvSpPr>
        <p:spPr>
          <a:xfrm>
            <a:off x="9349328" y="311151"/>
            <a:ext cx="2408764" cy="1308101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446628" y="3028951"/>
            <a:ext cx="3335953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3" name="Picture Placeholder 25"/>
          <p:cNvSpPr>
            <a:spLocks noGrp="1"/>
          </p:cNvSpPr>
          <p:nvPr>
            <p:ph type="pic" sz="quarter" idx="13" hasCustomPrompt="1"/>
          </p:nvPr>
        </p:nvSpPr>
        <p:spPr>
          <a:xfrm>
            <a:off x="427765" y="3028951"/>
            <a:ext cx="3354806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3881969" y="3028951"/>
            <a:ext cx="5367166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5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3877779" y="3028951"/>
            <a:ext cx="5371354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9349317" y="1683673"/>
            <a:ext cx="2408766" cy="344215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7" name="Picture Placeholder 25"/>
          <p:cNvSpPr>
            <a:spLocks noGrp="1"/>
          </p:cNvSpPr>
          <p:nvPr>
            <p:ph type="pic" sz="quarter" idx="15" hasCustomPrompt="1"/>
          </p:nvPr>
        </p:nvSpPr>
        <p:spPr>
          <a:xfrm>
            <a:off x="9349328" y="1676400"/>
            <a:ext cx="2408764" cy="344941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349317" y="5182976"/>
            <a:ext cx="2408766" cy="13049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9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9349328" y="5182976"/>
            <a:ext cx="2408764" cy="1304925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1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18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2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rge photo with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51104" y="310896"/>
            <a:ext cx="11301984" cy="607539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n-lt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44510" y="310912"/>
            <a:ext cx="11299825" cy="6054185"/>
          </a:xfrm>
          <a:ln>
            <a:solidFill>
              <a:schemeClr val="bg2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baseline="0" dirty="0">
                <a:solidFill>
                  <a:srgbClr val="546568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placeholder</a:t>
            </a:r>
            <a:endParaRPr lang="en-US" dirty="0"/>
          </a:p>
        </p:txBody>
      </p:sp>
      <p:pic>
        <p:nvPicPr>
          <p:cNvPr id="3" name="Picture 2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4862"/>
            <a:ext cx="11303000" cy="171450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388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</p:spPr>
        <p:txBody>
          <a:bodyPr anchor="ctr" anchorCtr="1">
            <a:noAutofit/>
          </a:bodyPr>
          <a:lstStyle>
            <a:lvl1pPr algn="ctr"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Full bleed image placeholder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3" cstate="print">
              <a:alphaModFix amt="2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2" name="Group 3"/>
          <p:cNvGrpSpPr/>
          <p:nvPr userDrawn="1"/>
        </p:nvGrpSpPr>
        <p:grpSpPr>
          <a:xfrm>
            <a:off x="455095" y="6124575"/>
            <a:ext cx="1049511" cy="416134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40" name="Rectangle 3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21" name="Media Placeholder 20"/>
          <p:cNvSpPr>
            <a:spLocks noGrp="1"/>
          </p:cNvSpPr>
          <p:nvPr>
            <p:ph type="media" sz="quarter" idx="10" hasCustomPrompt="1"/>
          </p:nvPr>
        </p:nvSpPr>
        <p:spPr>
          <a:xfrm>
            <a:off x="3519889" y="778669"/>
            <a:ext cx="7863840" cy="4425696"/>
          </a:xfrm>
          <a:solidFill>
            <a:schemeClr val="tx1">
              <a:lumMod val="50000"/>
            </a:schemeClr>
          </a:solidFill>
          <a:ln>
            <a:noFill/>
          </a:ln>
          <a:effectLst>
            <a:innerShdw blurRad="419100">
              <a:prstClr val="black">
                <a:alpha val="4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8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icon to add video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gradi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388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5831613" y="5844550"/>
            <a:ext cx="55257" cy="1570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black">
          <a:xfrm>
            <a:off x="6153507" y="5840202"/>
            <a:ext cx="159988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black">
          <a:xfrm>
            <a:off x="5600295" y="5840202"/>
            <a:ext cx="159988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3" name="Freeform 22"/>
          <p:cNvSpPr>
            <a:spLocks noEditPoints="1"/>
          </p:cNvSpPr>
          <p:nvPr userDrawn="1"/>
        </p:nvSpPr>
        <p:spPr bwMode="black">
          <a:xfrm>
            <a:off x="6371331" y="5840202"/>
            <a:ext cx="219743" cy="165712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black">
          <a:xfrm>
            <a:off x="5958178" y="5840202"/>
            <a:ext cx="143283" cy="165712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black">
          <a:xfrm>
            <a:off x="5490425" y="5654198"/>
            <a:ext cx="52044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black">
          <a:xfrm>
            <a:off x="5636277" y="5600088"/>
            <a:ext cx="52044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black">
          <a:xfrm>
            <a:off x="5779560" y="5525703"/>
            <a:ext cx="52044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black">
          <a:xfrm>
            <a:off x="5925412" y="5600088"/>
            <a:ext cx="52044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black">
          <a:xfrm>
            <a:off x="6068061" y="5654198"/>
            <a:ext cx="55257" cy="80682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black">
          <a:xfrm>
            <a:off x="6213914" y="5600088"/>
            <a:ext cx="52687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black">
          <a:xfrm>
            <a:off x="6359767" y="5525703"/>
            <a:ext cx="52687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black">
          <a:xfrm>
            <a:off x="6503048" y="5600088"/>
            <a:ext cx="52687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black">
          <a:xfrm>
            <a:off x="6648901" y="5654198"/>
            <a:ext cx="52687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1391E-6 L -5.55556E-7 0.02314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3242E-6 L 4.72222E-6 0.02962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1391E-6 L 0 0.02314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3242E-6 L -4.72222E-6 0.02962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1391E-6 L 4.16667E-6 0.02314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36056E-6 L 2.77778E-7 -0.02338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6056E-6 L -8.33333E-7 -0.02338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6056E-6 L 4.44444E-6 -0.02338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6056E-6 L 3.33333E-6 -0.02338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-green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 userDrawn="1"/>
        </p:nvSpPr>
        <p:spPr>
          <a:xfrm>
            <a:off x="859588" y="2021603"/>
            <a:ext cx="2467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+mj-lt"/>
              </a:rPr>
              <a:t>Thank you.</a:t>
            </a:r>
            <a:endParaRPr lang="en-US" sz="3600" dirty="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35" name="Picture 34" descr="Pref_Logo+1-Line_Tagline-Rt-WHITE-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410216"/>
            <a:ext cx="6604000" cy="88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1042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 userDrawn="1"/>
        </p:nvGrpSpPr>
        <p:grpSpPr>
          <a:xfrm>
            <a:off x="20" y="925450"/>
            <a:ext cx="12191999" cy="187632"/>
            <a:chOff x="0" y="925450"/>
            <a:chExt cx="12188824" cy="187632"/>
          </a:xfrm>
        </p:grpSpPr>
        <p:sp>
          <p:nvSpPr>
            <p:cNvPr id="637" name="Rectangle 636"/>
            <p:cNvSpPr/>
            <p:nvPr userDrawn="1"/>
          </p:nvSpPr>
          <p:spPr>
            <a:xfrm>
              <a:off x="0" y="925450"/>
              <a:ext cx="12188824" cy="15905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000000">
                    <a:alpha val="35001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 smtClean="0">
                <a:solidFill>
                  <a:srgbClr val="0096D6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0" y="1085650"/>
              <a:ext cx="12188824" cy="27432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3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 smtClean="0">
                <a:solidFill>
                  <a:srgbClr val="0096D6"/>
                </a:solidFill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" y="94669"/>
            <a:ext cx="12192015" cy="978725"/>
          </a:xfrm>
        </p:spPr>
        <p:txBody>
          <a:bodyPr vert="horz" lIns="45720" tIns="45718" rIns="45720" bIns="45718" rtlCol="0" anchor="ctr" anchorCtr="0">
            <a:noAutofit/>
          </a:bodyPr>
          <a:lstStyle>
            <a:lvl1pPr algn="ctr" defTabSz="91435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400" b="0" kern="1200" spc="0" baseline="0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</a:t>
            </a:r>
            <a:br>
              <a:rPr lang="en-US" dirty="0" smtClean="0"/>
            </a:br>
            <a:r>
              <a:rPr lang="en-US" dirty="0" smtClean="0"/>
              <a:t>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388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3129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7246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77045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449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51469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209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78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9843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0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7501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5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34" Type="http://schemas.openxmlformats.org/officeDocument/2006/relationships/image" Target="../media/image1.jpeg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33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32" Type="http://schemas.openxmlformats.org/officeDocument/2006/relationships/slideLayout" Target="../slideLayouts/slideLayout70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69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F0FAAD27-69BC-4F71-88D2-1EAE59AB4FBE}" type="slidenum">
              <a:rPr lang="en-US" altLang="zh-CN" sz="1400" b="1">
                <a:solidFill>
                  <a:schemeClr val="folHlink"/>
                </a:solidFill>
                <a:latin typeface="黑体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 b="1">
              <a:solidFill>
                <a:schemeClr val="folHlink"/>
              </a:solidFill>
              <a:latin typeface="黑体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308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29" r:id="rId1"/>
    <p:sldLayoutId id="2147485107" r:id="rId2"/>
    <p:sldLayoutId id="2147485108" r:id="rId3"/>
    <p:sldLayoutId id="2147485109" r:id="rId4"/>
    <p:sldLayoutId id="2147485110" r:id="rId5"/>
    <p:sldLayoutId id="2147485111" r:id="rId6"/>
    <p:sldLayoutId id="2147485112" r:id="rId7"/>
    <p:sldLayoutId id="2147485113" r:id="rId8"/>
    <p:sldLayoutId id="2147485114" r:id="rId9"/>
    <p:sldLayoutId id="2147485115" r:id="rId10"/>
    <p:sldLayoutId id="2147485116" r:id="rId11"/>
    <p:sldLayoutId id="2147485232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-48683" y="0"/>
            <a:ext cx="12240684" cy="908050"/>
          </a:xfrm>
          <a:prstGeom prst="rect">
            <a:avLst/>
          </a:prstGeom>
          <a:solidFill>
            <a:srgbClr val="00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>
              <a:solidFill>
                <a:srgbClr val="000000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-48683" y="0"/>
            <a:ext cx="12240684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ADF2BE4B-DC3A-41BA-8618-D4AA61013564}" type="slidenum">
              <a:rPr lang="en-US" altLang="zh-CN" sz="1400">
                <a:solidFill>
                  <a:srgbClr val="3333CC"/>
                </a:solidFill>
                <a:latin typeface="黑体" pitchFamily="2" charset="-122"/>
                <a:ea typeface="华文细黑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>
              <a:solidFill>
                <a:srgbClr val="3333CC"/>
              </a:solidFill>
              <a:latin typeface="黑体" pitchFamily="2" charset="-122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7" r:id="rId1"/>
    <p:sldLayoutId id="2147485118" r:id="rId2"/>
    <p:sldLayoutId id="2147485119" r:id="rId3"/>
    <p:sldLayoutId id="2147485120" r:id="rId4"/>
    <p:sldLayoutId id="2147485121" r:id="rId5"/>
    <p:sldLayoutId id="2147485122" r:id="rId6"/>
    <p:sldLayoutId id="2147485123" r:id="rId7"/>
    <p:sldLayoutId id="2147485124" r:id="rId8"/>
    <p:sldLayoutId id="2147485125" r:id="rId9"/>
    <p:sldLayoutId id="2147485126" r:id="rId10"/>
    <p:sldLayoutId id="2147485127" r:id="rId11"/>
    <p:sldLayoutId id="2147485128" r:id="rId12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69E1EDB7-1DB3-4A2C-9B9A-7CB6E168067E}" type="slidenum">
              <a:rPr lang="en-US" altLang="zh-CN" sz="1400" b="1">
                <a:solidFill>
                  <a:schemeClr val="folHlink"/>
                </a:solidFill>
                <a:latin typeface="黑体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 b="1">
              <a:solidFill>
                <a:schemeClr val="folHlink"/>
              </a:solidFill>
              <a:latin typeface="黑体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1" r:id="rId1"/>
    <p:sldLayoutId id="2147485132" r:id="rId2"/>
    <p:sldLayoutId id="2147485133" r:id="rId3"/>
    <p:sldLayoutId id="2147485134" r:id="rId4"/>
    <p:sldLayoutId id="2147485135" r:id="rId5"/>
    <p:sldLayoutId id="2147485136" r:id="rId6"/>
    <p:sldLayoutId id="2147485137" r:id="rId7"/>
    <p:sldLayoutId id="2147485138" r:id="rId8"/>
    <p:sldLayoutId id="2147485139" r:id="rId9"/>
    <p:sldLayoutId id="2147485140" r:id="rId10"/>
    <p:sldLayoutId id="2147485141" r:id="rId11"/>
    <p:sldLayoutId id="2147485142" r:id="rId12"/>
    <p:sldLayoutId id="2147485143" r:id="rId13"/>
    <p:sldLayoutId id="2147485144" r:id="rId14"/>
  </p:sldLayoutIdLst>
  <p:transition spd="slow" advClick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6270" y="1339750"/>
            <a:ext cx="11401921" cy="4965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46" r:id="rId1"/>
    <p:sldLayoutId id="2147485147" r:id="rId2"/>
    <p:sldLayoutId id="2147485148" r:id="rId3"/>
    <p:sldLayoutId id="2147485149" r:id="rId4"/>
    <p:sldLayoutId id="2147485150" r:id="rId5"/>
    <p:sldLayoutId id="2147485151" r:id="rId6"/>
    <p:sldLayoutId id="2147485152" r:id="rId7"/>
    <p:sldLayoutId id="2147485153" r:id="rId8"/>
    <p:sldLayoutId id="2147485154" r:id="rId9"/>
    <p:sldLayoutId id="2147485155" r:id="rId10"/>
    <p:sldLayoutId id="2147485156" r:id="rId11"/>
    <p:sldLayoutId id="2147485157" r:id="rId12"/>
    <p:sldLayoutId id="2147485158" r:id="rId13"/>
    <p:sldLayoutId id="2147485159" r:id="rId14"/>
    <p:sldLayoutId id="2147485160" r:id="rId15"/>
    <p:sldLayoutId id="2147485161" r:id="rId16"/>
    <p:sldLayoutId id="2147485162" r:id="rId17"/>
    <p:sldLayoutId id="2147485163" r:id="rId18"/>
    <p:sldLayoutId id="2147485164" r:id="rId19"/>
    <p:sldLayoutId id="2147485165" r:id="rId20"/>
    <p:sldLayoutId id="2147485166" r:id="rId21"/>
    <p:sldLayoutId id="2147485167" r:id="rId22"/>
    <p:sldLayoutId id="2147485168" r:id="rId23"/>
    <p:sldLayoutId id="2147485169" r:id="rId24"/>
    <p:sldLayoutId id="2147485170" r:id="rId25"/>
    <p:sldLayoutId id="2147485171" r:id="rId26"/>
    <p:sldLayoutId id="2147485172" r:id="rId27"/>
    <p:sldLayoutId id="2147485173" r:id="rId28"/>
    <p:sldLayoutId id="2147485174" r:id="rId29"/>
    <p:sldLayoutId id="2147485175" r:id="rId30"/>
    <p:sldLayoutId id="2147485176" r:id="rId31"/>
    <p:sldLayoutId id="2147485178" r:id="rId3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3600" b="0" kern="1200" spc="0" baseline="0" dirty="0">
          <a:gradFill>
            <a:gsLst>
              <a:gs pos="0">
                <a:schemeClr val="tx1"/>
              </a:gs>
              <a:gs pos="44000">
                <a:srgbClr val="01BBBB"/>
              </a:gs>
              <a:gs pos="100000">
                <a:schemeClr val="accent4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440"/>
        </a:spcBef>
        <a:buClr>
          <a:schemeClr val="tx2"/>
        </a:buClr>
        <a:buSzPct val="90000"/>
        <a:buFont typeface="Arial" pitchFamily="34" charset="0"/>
        <a:buChar char="•"/>
        <a:tabLst/>
        <a:defRPr lang="en-US" sz="2000" kern="1200" dirty="0" smtClean="0">
          <a:solidFill>
            <a:srgbClr val="546568"/>
          </a:solidFill>
          <a:latin typeface="+mj-lt"/>
          <a:ea typeface="+mn-ea"/>
          <a:cs typeface="+mn-cs"/>
        </a:defRPr>
      </a:lvl1pPr>
      <a:lvl2pPr marL="406400" indent="0" algn="l" defTabSz="914400" rtl="0" eaLnBrk="1" latinLnBrk="0" hangingPunct="1">
        <a:lnSpc>
          <a:spcPct val="95000"/>
        </a:lnSpc>
        <a:spcBef>
          <a:spcPts val="840"/>
        </a:spcBef>
        <a:buClr>
          <a:schemeClr val="tx2"/>
        </a:buClr>
        <a:buFontTx/>
        <a:buNone/>
        <a:defRPr lang="en-US" sz="1800" kern="1200" dirty="0" smtClean="0">
          <a:solidFill>
            <a:srgbClr val="546568"/>
          </a:solidFill>
          <a:latin typeface="+mj-lt"/>
          <a:ea typeface="+mn-ea"/>
          <a:cs typeface="+mn-cs"/>
        </a:defRPr>
      </a:lvl2pPr>
      <a:lvl3pPr marL="571500" indent="-1588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600" kern="1200" dirty="0" smtClean="0">
          <a:solidFill>
            <a:srgbClr val="546568"/>
          </a:solidFill>
          <a:latin typeface="+mj-lt"/>
          <a:ea typeface="+mn-ea"/>
          <a:cs typeface="+mn-cs"/>
        </a:defRPr>
      </a:lvl3pPr>
      <a:lvl4pPr marL="688975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400" kern="1200" dirty="0" smtClean="0">
          <a:solidFill>
            <a:srgbClr val="546568"/>
          </a:solidFill>
          <a:latin typeface="+mj-lt"/>
          <a:ea typeface="+mn-ea"/>
          <a:cs typeface="+mn-cs"/>
        </a:defRPr>
      </a:lvl4pPr>
      <a:lvl5pPr marL="801688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400" kern="1200" dirty="0">
          <a:solidFill>
            <a:srgbClr val="546568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92025BA-C356-4466-9989-60C9065E478C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2018/4/2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F12700C-AFAE-4D5C-A42D-413A5002E1BC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023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09" r:id="rId1"/>
    <p:sldLayoutId id="2147485210" r:id="rId2"/>
    <p:sldLayoutId id="2147485211" r:id="rId3"/>
    <p:sldLayoutId id="2147485212" r:id="rId4"/>
    <p:sldLayoutId id="2147485213" r:id="rId5"/>
    <p:sldLayoutId id="2147485214" r:id="rId6"/>
    <p:sldLayoutId id="2147485215" r:id="rId7"/>
    <p:sldLayoutId id="2147485216" r:id="rId8"/>
    <p:sldLayoutId id="2147485217" r:id="rId9"/>
    <p:sldLayoutId id="2147485218" r:id="rId10"/>
    <p:sldLayoutId id="21474852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2135560" y="4725144"/>
            <a:ext cx="7512372" cy="175056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en-US" altLang="zh-CN" dirty="0" smtClean="0"/>
              <a:t>2018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335360" y="2924944"/>
            <a:ext cx="1165159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zh-CN" altLang="en-US" sz="4400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测试床申请场景说明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07" y="-51410"/>
            <a:ext cx="6093574" cy="168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3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测试床场景说明</a:t>
            </a:r>
            <a:endParaRPr lang="zh-CN" altLang="en-US" sz="28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1631504" y="1916832"/>
            <a:ext cx="8165083" cy="344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>
            <a:lvl1pPr marL="342803" indent="-34280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39" indent="-28566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676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74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81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88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95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02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099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070" lvl="1" indent="0">
              <a:buNone/>
            </a:pPr>
            <a:endParaRPr lang="en-US" altLang="zh-CN" b="0" kern="0" dirty="0"/>
          </a:p>
          <a:p>
            <a:pPr marL="0" indent="0">
              <a:buClr>
                <a:schemeClr val="tx2"/>
              </a:buClr>
              <a:buNone/>
            </a:pPr>
            <a:r>
              <a:rPr lang="zh-CN" altLang="en-US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endParaRPr lang="en-US" altLang="zh-CN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chemeClr val="tx2"/>
              </a:buClr>
            </a:pPr>
            <a:r>
              <a:rPr lang="en-US" altLang="zh-CN" b="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AII</a:t>
            </a:r>
            <a:r>
              <a:rPr lang="zh-CN" altLang="en-US" b="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的测试床验证场景说明提供一份简要的观点及价值陈述即可</a:t>
            </a:r>
            <a:endParaRPr lang="en-US" altLang="zh-CN" b="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该文档是便于</a:t>
            </a:r>
            <a:r>
              <a:rPr lang="en-US" altLang="zh-CN" b="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AII</a:t>
            </a:r>
            <a:r>
              <a:rPr lang="zh-CN" altLang="en-US" b="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评审专家快速评估测试床创新点价值</a:t>
            </a:r>
            <a:endParaRPr lang="en-US" altLang="zh-CN" b="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帮助明确该测试床方案基本概念</a:t>
            </a:r>
            <a:endParaRPr lang="en-US" altLang="zh-CN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kern="0" dirty="0" smtClean="0"/>
          </a:p>
          <a:p>
            <a:pPr lvl="1"/>
            <a:endParaRPr lang="zh-CN" altLang="en-US" b="0" kern="0" dirty="0"/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现有挑战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1343472" y="2132856"/>
            <a:ext cx="662473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>
            <a:lvl1pPr marL="342803" indent="-34280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39" indent="-28566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676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74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81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88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95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02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099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070" lvl="1" indent="0">
              <a:buNone/>
            </a:pPr>
            <a:endParaRPr lang="en-US" altLang="zh-CN" sz="2400" b="0" kern="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测试床提出的背景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明确用实际的数据说明现在存在的难题和挑战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现状如何，现在采用的技术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zh-CN" altLang="en-US" b="0" kern="0" dirty="0"/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测试床主要内容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1199456" y="2276872"/>
            <a:ext cx="8165083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>
            <a:lvl1pPr marL="342803" indent="-34280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39" indent="-28566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676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74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81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88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95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02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099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测试床的主要技术，与现有国内外技术对比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测试床计划解决哪些问题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测试床的实现架构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测试床的创新点，价值点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会产生哪些创新产品、服务和方案等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000099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测试床是否具备可复制性：可复制于哪些行业，那些场景</a:t>
            </a:r>
            <a:endParaRPr lang="zh-CN" altLang="en-US" b="0" kern="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范围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1343472" y="2420888"/>
            <a:ext cx="816508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>
            <a:lvl1pPr marL="342803" indent="-34280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39" indent="-28566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676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74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81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88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95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02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099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使用的系统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使用的功能模块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硬件规划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测试床建立的地点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多个参与者的合作分工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070" lvl="1" indent="0">
              <a:buNone/>
            </a:pPr>
            <a:endParaRPr lang="en-US" altLang="zh-CN" b="0" kern="0" dirty="0"/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阶段规划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1487488" y="2636912"/>
            <a:ext cx="8165083" cy="186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>
            <a:lvl1pPr marL="342803" indent="-34280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39" indent="-28566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676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74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81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88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95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02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099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070" lvl="1" indent="0">
              <a:buNone/>
            </a:pPr>
            <a:endParaRPr lang="en-US" altLang="zh-CN" kern="0" dirty="0"/>
          </a:p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测试床建立的步骤规划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chemeClr val="tx2"/>
              </a:buClr>
            </a:pPr>
            <a:r>
              <a:rPr lang="zh-CN" altLang="en-US" b="0" kern="0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每一步的关键点，及阶段交付件</a:t>
            </a:r>
            <a:endParaRPr lang="en-US" altLang="zh-CN" b="0" kern="0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8771" y="2996952"/>
            <a:ext cx="1165159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谢谢！！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07" y="-51410"/>
            <a:ext cx="6093574" cy="168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9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FF"/>
        </a:solidFill>
      </a:spPr>
      <a:bodyPr vert="eaVert" wrap="square">
        <a:spAutoFit/>
      </a:bodyPr>
      <a:lstStyle>
        <a:defPPr algn="ctr">
          <a:lnSpc>
            <a:spcPct val="150000"/>
          </a:lnSpc>
          <a:defRPr sz="1800" b="1" dirty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分课题六：建设电信强国科技发展战略和策略专题研究－科技委汇报简化版">
  <a:themeElements>
    <a:clrScheme name="分课题六：建设电信强国科技发展战略和策略专题研究－科技委汇报简化版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分课题六：建设电信强国科技发展战略和策略专题研究－科技委汇报简化版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分课题六：建设电信强国科技发展战略和策略专题研究－科技委汇报简化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isco Arial 4x3 template">
  <a:themeElements>
    <a:clrScheme name="Cisco 2010 Color Palette">
      <a:dk1>
        <a:srgbClr val="0096D6"/>
      </a:dk1>
      <a:lt1>
        <a:srgbClr val="FFFFFF"/>
      </a:lt1>
      <a:dk2>
        <a:srgbClr val="6DB344"/>
      </a:dk2>
      <a:lt2>
        <a:srgbClr val="FFFFFF"/>
      </a:lt2>
      <a:accent1>
        <a:srgbClr val="0096D6"/>
      </a:accent1>
      <a:accent2>
        <a:srgbClr val="6DB344"/>
      </a:accent2>
      <a:accent3>
        <a:srgbClr val="ABDFF0"/>
      </a:accent3>
      <a:accent4>
        <a:srgbClr val="008041"/>
      </a:accent4>
      <a:accent5>
        <a:srgbClr val="B7D333"/>
      </a:accent5>
      <a:accent6>
        <a:srgbClr val="652D89"/>
      </a:accent6>
      <a:hlink>
        <a:srgbClr val="3CBADC"/>
      </a:hlink>
      <a:folHlink>
        <a:srgbClr val="A6A8AB"/>
      </a:folHlink>
    </a:clrScheme>
    <a:fontScheme name="Cisco 2010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74911</TotalTime>
  <Words>188</Words>
  <Application>Microsoft Office PowerPoint</Application>
  <PresentationFormat>宽屏</PresentationFormat>
  <Paragraphs>33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Ciscolight</vt:lpstr>
      <vt:lpstr>Tw Cen MT</vt:lpstr>
      <vt:lpstr>黑体</vt:lpstr>
      <vt:lpstr>华文细黑</vt:lpstr>
      <vt:lpstr>宋体</vt:lpstr>
      <vt:lpstr>微软雅黑</vt:lpstr>
      <vt:lpstr>Arial</vt:lpstr>
      <vt:lpstr>Calibri</vt:lpstr>
      <vt:lpstr>Tahoma</vt:lpstr>
      <vt:lpstr>Times New Roman</vt:lpstr>
      <vt:lpstr>Wingdings</vt:lpstr>
      <vt:lpstr>1</vt:lpstr>
      <vt:lpstr>1_分课题六：建设电信强国科技发展战略和策略专题研究－科技委汇报简化版</vt:lpstr>
      <vt:lpstr>1_1</vt:lpstr>
      <vt:lpstr>Cisco Arial 4x3 template</vt:lpstr>
      <vt:lpstr>1_Office 主题</vt:lpstr>
      <vt:lpstr>PowerPoint 演示文稿</vt:lpstr>
      <vt:lpstr>测试床场景说明</vt:lpstr>
      <vt:lpstr>XXXXX现有挑战</vt:lpstr>
      <vt:lpstr>XXXXX 测试床主要内容</vt:lpstr>
      <vt:lpstr>XXXXX 范围</vt:lpstr>
      <vt:lpstr>XXXXX 阶段规划</vt:lpstr>
      <vt:lpstr>PowerPoint 演示文稿</vt:lpstr>
    </vt:vector>
  </TitlesOfParts>
  <Company>信息产业部电信研究院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信息技术</dc:title>
  <dc:creator>yuxh</dc:creator>
  <cp:lastModifiedBy>gaohong</cp:lastModifiedBy>
  <cp:revision>2942</cp:revision>
  <dcterms:created xsi:type="dcterms:W3CDTF">2005-01-25T06:31:39Z</dcterms:created>
  <dcterms:modified xsi:type="dcterms:W3CDTF">2018-04-02T01:25:56Z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(3)GLiG6jDJ+XBXpteUnbYXZR0abpADXV6kIBqln3Upnud81XsvLpWaGf1vaGifnUAgxz4+01Qp
VqKjRkCkGAG1G+ATBry84H27dJLzhQGT7IdK8VQohpOI8A0PnwZ9x69L4g/BsXkWER4CJaG0
8U3osDMC1pme/EY6TNddfmSKJASufwdFpVbyYgQcagY9W5eRuKwh0xPDnpasRs1Ebb6+8ZE5
ho8WYPtUXh9tXiLcHo</vt:lpwstr>
  </property>
  <property fmtid="{D5CDD505-2E9C-101B-9397-08002B2CF9AE}" pid="3" name="_2015_ms_pID_7253431">
    <vt:lpwstr>c5BQ8oE3gdTa+Om9sX6vwZr2uoGVzFu6HvCW+eyfoUtdqrz33nY4gW
o4pTaiTxqm609uFsK2kuxaX3u+re5A1F8qnpP9UPw7z/J7a16FRoOP0akdZjKZ/Towkmms1k
yCuaRHKpIj18K+omCc9ANBkZMPw0S5enPbYye0SLscu0aDcc9u6MmqLiFAdsjTrgPV3J4F9G
ws14z2oSx+6fumOtNY7VYTbM+/E7U3OGhhif</vt:lpwstr>
  </property>
  <property fmtid="{D5CDD505-2E9C-101B-9397-08002B2CF9AE}" pid="4" name="_2015_ms_pID_7253432">
    <vt:lpwstr>AsxQ9HqhMWWF0yex8PMnEH0wHJuxaohTUlIY
Ku0T9Q/JSh7G+FhJ/sL1nVjA0fBNZOpdDnJ6rhNIR/9mJIZK4r70jpIvs3E8mkFxDiUXNXOI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1522286178</vt:lpwstr>
  </property>
</Properties>
</file>