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88" r:id="rId3"/>
    <p:sldId id="316" r:id="rId4"/>
    <p:sldId id="317" r:id="rId5"/>
    <p:sldId id="313" r:id="rId6"/>
    <p:sldId id="318" r:id="rId7"/>
    <p:sldId id="279" r:id="rId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5E0FF"/>
    <a:srgbClr val="FF3300"/>
    <a:srgbClr val="CAA875"/>
    <a:srgbClr val="D8C5A9"/>
    <a:srgbClr val="3860A0"/>
    <a:srgbClr val="202E64"/>
    <a:srgbClr val="E4E4E4"/>
    <a:srgbClr val="0B2F85"/>
    <a:srgbClr val="B0DDFE"/>
    <a:srgbClr val="07194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3501"/>
    <p:restoredTop sz="94686"/>
  </p:normalViewPr>
  <p:slideViewPr>
    <p:cSldViewPr snapToGrid="0" snapToObjects="1">
      <p:cViewPr varScale="1">
        <p:scale>
          <a:sx n="72" d="100"/>
          <a:sy n="72" d="100"/>
        </p:scale>
        <p:origin x="58" y="485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3C6526A-5B52-A647-B2CE-F6787249B777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A050470-3863-A442-8FA0-B86F083F0F10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r>
              <a:rPr kumimoji="1" lang="zh-CN" altLang="en-US"/>
              <a:t>编辑母版文本样式
第二级
第三级
第四级
第五级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3C6526A-5B52-A647-B2CE-F6787249B777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A050470-3863-A442-8FA0-B86F083F0F10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r>
              <a:rPr kumimoji="1" lang="zh-CN" altLang="en-US"/>
              <a:t>编辑母版文本样式
第二级
第三级
第四级
第五级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3C6526A-5B52-A647-B2CE-F6787249B777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A050470-3863-A442-8FA0-B86F083F0F10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r>
              <a:rPr kumimoji="1" lang="zh-CN" altLang="en-US"/>
              <a:t>编辑母版文本样式
第二级
第三级
第四级
第五级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3C6526A-5B52-A647-B2CE-F6787249B777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A050470-3863-A442-8FA0-B86F083F0F10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zh-CN" altLang="en-US"/>
              <a:t>编辑母版文本样式
第二级
第三级
第四级
第五级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3C6526A-5B52-A647-B2CE-F6787249B777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A050470-3863-A442-8FA0-B86F083F0F10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r>
              <a:rPr kumimoji="1" lang="zh-CN" altLang="en-US"/>
              <a:t>编辑母版文本样式
第二级
第三级
第四级
第五级</a:t>
            </a:r>
            <a:endParaRPr kumimoji="1"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r>
              <a:rPr kumimoji="1" lang="zh-CN" altLang="en-US"/>
              <a:t>编辑母版文本样式
第二级
第三级
第四级
第五级</a:t>
            </a:r>
            <a:endParaRPr kumimoji="1"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3C6526A-5B52-A647-B2CE-F6787249B777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A050470-3863-A442-8FA0-B86F083F0F10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r>
              <a:rPr kumimoji="1" lang="zh-CN" altLang="en-US"/>
              <a:t>编辑母版文本样式
第二级
第三级
第四级
第五级</a:t>
            </a:r>
            <a:endParaRPr kumimoji="1"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r>
              <a:rPr kumimoji="1" lang="zh-CN" altLang="en-US"/>
              <a:t>编辑母版文本样式
第二级
第三级
第四级
第五级</a:t>
            </a:r>
            <a:endParaRPr kumimoji="1"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r>
              <a:rPr kumimoji="1" lang="zh-CN" altLang="en-US"/>
              <a:t>编辑母版文本样式
第二级
第三级
第四级
第五级</a:t>
            </a:r>
            <a:endParaRPr kumimoji="1"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r>
              <a:rPr kumimoji="1" lang="zh-CN" altLang="en-US"/>
              <a:t>编辑母版文本样式
第二级
第三级
第四级
第五级</a:t>
            </a:r>
            <a:endParaRPr kumimoji="1"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3C6526A-5B52-A647-B2CE-F6787249B777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A050470-3863-A442-8FA0-B86F083F0F10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3C6526A-5B52-A647-B2CE-F6787249B777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A050470-3863-A442-8FA0-B86F083F0F10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9083353" y="6116376"/>
            <a:ext cx="2743200" cy="365125"/>
          </a:xfrm>
          <a:prstGeom prst="rect">
            <a:avLst/>
          </a:prstGeom>
        </p:spPr>
        <p:txBody>
          <a:bodyPr/>
          <a:lstStyle>
            <a:lvl1pPr algn="r">
              <a:defRPr/>
            </a:lvl1pPr>
          </a:lstStyle>
          <a:p>
            <a:r>
              <a:rPr kumimoji="1" lang="en-US" altLang="zh-CN" dirty="0"/>
              <a:t>PAGE</a:t>
            </a:r>
            <a:r>
              <a:rPr kumimoji="1" lang="zh-CN" altLang="en-US" dirty="0"/>
              <a:t>  </a:t>
            </a:r>
            <a:fld id="{9A050470-3863-A442-8FA0-B86F083F0F10}" type="slidenum">
              <a:rPr kumimoji="1" lang="zh-CN" altLang="en-US" smtClean="0"/>
            </a:fld>
            <a:endParaRPr kumimoji="1" lang="zh-CN" alt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r>
              <a:rPr kumimoji="1" lang="zh-CN" altLang="en-US"/>
              <a:t>编辑母版文本样式
第二级
第三级
第四级
第五级</a:t>
            </a:r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kumimoji="1" lang="zh-CN" altLang="en-US"/>
              <a:t>编辑母版文本样式
第二级
第三级
第四级
第五级</a:t>
            </a:r>
            <a:endParaRPr kumimoji="1"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3C6526A-5B52-A647-B2CE-F6787249B777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A050470-3863-A442-8FA0-B86F083F0F10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kumimoji="1" lang="zh-CN" altLang="en-US"/>
              <a:t>编辑母版文本样式
第二级
第三级
第四级
第五级</a:t>
            </a:r>
            <a:endParaRPr kumimoji="1"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3C6526A-5B52-A647-B2CE-F6787249B777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A050470-3863-A442-8FA0-B86F083F0F10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emf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7.jpeg"/><Relationship Id="rId1" Type="http://schemas.openxmlformats.org/officeDocument/2006/relationships/image" Target="../media/image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50159"/>
            <a:ext cx="3644900" cy="114300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704794" y="2894432"/>
            <a:ext cx="878241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4800" b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XXXXX</a:t>
            </a:r>
            <a:r>
              <a:rPr kumimoji="1" lang="zh-CN" altLang="en-US" sz="4800" b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立项介绍</a:t>
            </a:r>
            <a:endParaRPr kumimoji="1" lang="zh-CN" altLang="en-US" sz="4800" b="1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-18279" y="320203"/>
            <a:ext cx="2527125" cy="48648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accent1"/>
              </a:solidFill>
            </a:endParaRPr>
          </a:p>
        </p:txBody>
      </p:sp>
      <p:sp>
        <p:nvSpPr>
          <p:cNvPr id="17" name="三角形 16"/>
          <p:cNvSpPr/>
          <p:nvPr/>
        </p:nvSpPr>
        <p:spPr>
          <a:xfrm flipV="1">
            <a:off x="2227346" y="320203"/>
            <a:ext cx="559768" cy="482559"/>
          </a:xfrm>
          <a:prstGeom prst="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12" name="文本框 11"/>
          <p:cNvSpPr txBox="1"/>
          <p:nvPr/>
        </p:nvSpPr>
        <p:spPr>
          <a:xfrm>
            <a:off x="135037" y="376816"/>
            <a:ext cx="18004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标准立项必要性</a:t>
            </a:r>
            <a:endParaRPr kumimoji="1" lang="zh-CN" altLang="en-US" dirty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cxnSp>
        <p:nvCxnSpPr>
          <p:cNvPr id="5" name="直线连接符 4"/>
          <p:cNvCxnSpPr/>
          <p:nvPr/>
        </p:nvCxnSpPr>
        <p:spPr>
          <a:xfrm flipH="1">
            <a:off x="2615418" y="323378"/>
            <a:ext cx="277173" cy="482559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线连接符 20"/>
          <p:cNvCxnSpPr/>
          <p:nvPr/>
        </p:nvCxnSpPr>
        <p:spPr>
          <a:xfrm>
            <a:off x="2787114" y="739877"/>
            <a:ext cx="6799458" cy="0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图片 15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9679349" y="320203"/>
            <a:ext cx="2269432" cy="627442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-18279" y="320203"/>
            <a:ext cx="5632378" cy="48648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accent1"/>
              </a:solidFill>
            </a:endParaRPr>
          </a:p>
        </p:txBody>
      </p:sp>
      <p:sp>
        <p:nvSpPr>
          <p:cNvPr id="17" name="三角形 16"/>
          <p:cNvSpPr/>
          <p:nvPr/>
        </p:nvSpPr>
        <p:spPr>
          <a:xfrm flipV="1">
            <a:off x="5239477" y="320203"/>
            <a:ext cx="559768" cy="482559"/>
          </a:xfrm>
          <a:prstGeom prst="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12" name="文本框 11"/>
          <p:cNvSpPr txBox="1"/>
          <p:nvPr/>
        </p:nvSpPr>
        <p:spPr>
          <a:xfrm>
            <a:off x="148585" y="370545"/>
            <a:ext cx="54779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标准内容相关的技术成果应用效果介绍</a:t>
            </a:r>
            <a:r>
              <a:rPr kumimoji="1" lang="zh-CN" altLang="en-US" sz="1200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（可分多页</a:t>
            </a:r>
            <a:r>
              <a:rPr kumimoji="1" lang="en-US" altLang="zh-CN" sz="1200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PPT</a:t>
            </a:r>
            <a:r>
              <a:rPr kumimoji="1" lang="zh-CN" altLang="en-US" sz="1200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介绍）</a:t>
            </a:r>
            <a:endParaRPr kumimoji="1" lang="zh-CN" altLang="en-US" dirty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cxnSp>
        <p:nvCxnSpPr>
          <p:cNvPr id="5" name="直线连接符 4"/>
          <p:cNvCxnSpPr/>
          <p:nvPr/>
        </p:nvCxnSpPr>
        <p:spPr>
          <a:xfrm flipH="1">
            <a:off x="5614099" y="323378"/>
            <a:ext cx="277173" cy="482559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线连接符 20"/>
          <p:cNvCxnSpPr/>
          <p:nvPr/>
        </p:nvCxnSpPr>
        <p:spPr>
          <a:xfrm>
            <a:off x="5718560" y="739877"/>
            <a:ext cx="3960000" cy="0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图片 15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9679349" y="320203"/>
            <a:ext cx="2269432" cy="627442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23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9679349" y="320203"/>
            <a:ext cx="2269432" cy="627442"/>
          </a:xfrm>
          <a:prstGeom prst="rect">
            <a:avLst/>
          </a:prstGeom>
        </p:spPr>
      </p:pic>
      <p:sp>
        <p:nvSpPr>
          <p:cNvPr id="45" name="矩形 44"/>
          <p:cNvSpPr/>
          <p:nvPr/>
        </p:nvSpPr>
        <p:spPr>
          <a:xfrm>
            <a:off x="-18279" y="320203"/>
            <a:ext cx="6249807" cy="48648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accent1"/>
              </a:solidFill>
            </a:endParaRPr>
          </a:p>
        </p:txBody>
      </p:sp>
      <p:sp>
        <p:nvSpPr>
          <p:cNvPr id="48" name="三角形 47"/>
          <p:cNvSpPr/>
          <p:nvPr/>
        </p:nvSpPr>
        <p:spPr>
          <a:xfrm flipV="1">
            <a:off x="5948934" y="320203"/>
            <a:ext cx="559768" cy="482559"/>
          </a:xfrm>
          <a:prstGeom prst="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50" name="文本框 49"/>
          <p:cNvSpPr txBox="1"/>
          <p:nvPr/>
        </p:nvSpPr>
        <p:spPr>
          <a:xfrm>
            <a:off x="163737" y="370545"/>
            <a:ext cx="59554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与标准体系符合度（处于标准体系那个分类或者子类下）</a:t>
            </a:r>
            <a:endParaRPr kumimoji="1" lang="zh-CN" altLang="en-US" dirty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cxnSp>
        <p:nvCxnSpPr>
          <p:cNvPr id="51" name="直线连接符 50"/>
          <p:cNvCxnSpPr/>
          <p:nvPr/>
        </p:nvCxnSpPr>
        <p:spPr>
          <a:xfrm flipH="1">
            <a:off x="6301466" y="320203"/>
            <a:ext cx="277173" cy="482559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线连接符 53"/>
          <p:cNvCxnSpPr/>
          <p:nvPr/>
        </p:nvCxnSpPr>
        <p:spPr>
          <a:xfrm>
            <a:off x="6367298" y="771776"/>
            <a:ext cx="3348000" cy="0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570" y="1475740"/>
            <a:ext cx="8402955" cy="393065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9679349" y="320203"/>
            <a:ext cx="2269432" cy="62744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-18279" y="320203"/>
            <a:ext cx="6249807" cy="48648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accent1"/>
              </a:solidFill>
            </a:endParaRPr>
          </a:p>
        </p:txBody>
      </p:sp>
      <p:sp>
        <p:nvSpPr>
          <p:cNvPr id="4" name="三角形 47"/>
          <p:cNvSpPr/>
          <p:nvPr/>
        </p:nvSpPr>
        <p:spPr>
          <a:xfrm flipV="1">
            <a:off x="5948934" y="320203"/>
            <a:ext cx="559768" cy="482559"/>
          </a:xfrm>
          <a:prstGeom prst="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5" name="文本框 4"/>
          <p:cNvSpPr txBox="1"/>
          <p:nvPr/>
        </p:nvSpPr>
        <p:spPr>
          <a:xfrm>
            <a:off x="163737" y="370545"/>
            <a:ext cx="38314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标准内容介绍（可分多页</a:t>
            </a:r>
            <a:r>
              <a:rPr kumimoji="1" lang="en-US" altLang="zh-CN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PPT</a:t>
            </a:r>
            <a:r>
              <a:rPr kumimoji="1" lang="zh-CN" altLang="en-US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介绍）</a:t>
            </a:r>
            <a:endParaRPr kumimoji="1" lang="zh-CN" altLang="en-US" dirty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cxnSp>
        <p:nvCxnSpPr>
          <p:cNvPr id="6" name="直线连接符 50"/>
          <p:cNvCxnSpPr/>
          <p:nvPr/>
        </p:nvCxnSpPr>
        <p:spPr>
          <a:xfrm flipH="1">
            <a:off x="6301466" y="320203"/>
            <a:ext cx="277173" cy="482559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线连接符 53"/>
          <p:cNvCxnSpPr/>
          <p:nvPr/>
        </p:nvCxnSpPr>
        <p:spPr>
          <a:xfrm>
            <a:off x="6367298" y="771776"/>
            <a:ext cx="3348000" cy="0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/>
          <p:cNvSpPr/>
          <p:nvPr/>
        </p:nvSpPr>
        <p:spPr>
          <a:xfrm>
            <a:off x="348615" y="1624330"/>
            <a:ext cx="11495405" cy="2322830"/>
          </a:xfrm>
          <a:prstGeom prst="rect">
            <a:avLst/>
          </a:prstGeom>
          <a:ln w="12700">
            <a:solidFill>
              <a:srgbClr val="FFFFFF">
                <a:lumMod val="50000"/>
              </a:srgbClr>
            </a:solidFill>
            <a:prstDash val="sysDash"/>
          </a:ln>
        </p:spPr>
        <p:txBody>
          <a:bodyPr wrap="square">
            <a:noAutofit/>
          </a:bodyPr>
          <a:lstStyle/>
          <a:p>
            <a:pPr marL="457200" marR="0" lvl="0" indent="-457200" defTabSz="914400" eaLnBrk="0" fontAlgn="base" latinLnBrk="0" hangingPunct="0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charset="0"/>
              <a:buChar char="p"/>
              <a:defRPr/>
            </a:pP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范围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marR="0" lvl="0" indent="0" defTabSz="914400" eaLnBrk="0" fontAlgn="base" latinLnBrk="0" hangingPunct="0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charset="0"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457200" marR="0" lvl="0" indent="-457200" algn="l" defTabSz="914400" eaLnBrk="0" fontAlgn="base" latinLnBrk="0" hangingPunct="0">
              <a:lnSpc>
                <a:spcPct val="140000"/>
              </a:lnSpc>
              <a:buClrTx/>
              <a:buSzTx/>
              <a:buFont typeface="Wingdings" panose="05000000000000000000" charset="0"/>
              <a:buChar char="p"/>
              <a:defRPr/>
            </a:pPr>
            <a:r>
              <a:rPr kumimoji="0" lang="zh-CN" altLang="en-US" sz="180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主要章节内容</a:t>
            </a:r>
            <a:endParaRPr kumimoji="0" lang="zh-CN" altLang="en-US" sz="180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457200" marR="0" lvl="0" indent="-457200" algn="l" defTabSz="914400" eaLnBrk="0" fontAlgn="base" latinLnBrk="0" hangingPunct="0">
              <a:lnSpc>
                <a:spcPct val="140000"/>
              </a:lnSpc>
              <a:buClrTx/>
              <a:buSzTx/>
              <a:buFont typeface="Wingdings" panose="05000000000000000000" charset="0"/>
              <a:buChar char="p"/>
              <a:defRPr/>
            </a:pPr>
            <a:endParaRPr kumimoji="0" lang="zh-CN" altLang="en-US" sz="180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marR="0" lvl="0" indent="0" algn="l" defTabSz="914400" eaLnBrk="0" fontAlgn="base" latinLnBrk="0" hangingPunct="0">
              <a:lnSpc>
                <a:spcPct val="140000"/>
              </a:lnSpc>
              <a:buClrTx/>
              <a:buSzTx/>
              <a:buFont typeface="Wingdings" panose="05000000000000000000" charset="0"/>
              <a:buNone/>
              <a:defRPr/>
            </a:pPr>
            <a:endParaRPr kumimoji="0" lang="zh-CN" altLang="en-US" sz="180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0" y="2073039"/>
            <a:ext cx="12192000" cy="4078224"/>
          </a:xfrm>
          <a:prstGeom prst="rect">
            <a:avLst/>
          </a:prstGeom>
        </p:spPr>
      </p:pic>
      <p:sp>
        <p:nvSpPr>
          <p:cNvPr id="18" name="矩形 17"/>
          <p:cNvSpPr/>
          <p:nvPr/>
        </p:nvSpPr>
        <p:spPr>
          <a:xfrm>
            <a:off x="0" y="651587"/>
            <a:ext cx="12192000" cy="18774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000" b="1" kern="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融合 ∙ 协作 </a:t>
            </a:r>
            <a:r>
              <a:rPr kumimoji="0" lang="zh-CN" altLang="en-US" sz="4000" b="1" kern="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∙ 共赢</a:t>
            </a:r>
            <a:endParaRPr kumimoji="0" lang="zh-CN" altLang="en-US" sz="3600" b="1" i="0" u="none" strike="noStrike" kern="0" normalizeH="0" baseline="0" noProof="0" dirty="0">
              <a:solidFill>
                <a:schemeClr val="accent1"/>
              </a:solidFill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i="0" u="none" strike="noStrike" kern="0" normalizeH="0" baseline="0" noProof="0" dirty="0">
                <a:solidFill>
                  <a:schemeClr val="accent1"/>
                </a:solidFill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共同把握工业互联网的历史机遇</a:t>
            </a:r>
            <a:endParaRPr kumimoji="0" lang="zh-CN" altLang="en-US" sz="3200" kern="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4400" i="0" u="none" strike="noStrike" kern="0" normalizeH="0" baseline="0" noProof="0" dirty="0">
              <a:solidFill>
                <a:schemeClr val="accent1"/>
              </a:solidFill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3951510" y="5124641"/>
            <a:ext cx="440816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联盟网址：</a:t>
            </a:r>
            <a:r>
              <a:rPr kumimoji="0" lang="en-US" altLang="zh-CN" sz="18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http://www.aii-alliance.org/</a:t>
            </a:r>
            <a:endParaRPr kumimoji="0" lang="zh-CN" altLang="en-US" sz="180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2851201" y="5503694"/>
            <a:ext cx="648959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联盟邮箱：</a:t>
            </a:r>
            <a:r>
              <a:rPr kumimoji="0" lang="en-US" altLang="zh-CN" sz="18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aii@caict.ac.cn</a:t>
            </a:r>
            <a:endParaRPr kumimoji="0" lang="zh-CN" altLang="en-US" sz="180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2851202" y="4752009"/>
            <a:ext cx="648959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i="0" u="none" strike="noStrike" kern="1200" cap="none" spc="0" normalizeH="0" baseline="0" noProof="0" dirty="0">
                <a:ln>
                  <a:noFill/>
                </a:ln>
                <a:solidFill>
                  <a:schemeClr val="accent4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联盟公众号：工业互联网产业联盟</a:t>
            </a:r>
            <a:endParaRPr kumimoji="0" lang="zh-CN" altLang="en-US" sz="1800" i="0" u="none" strike="noStrike" kern="1200" cap="none" spc="0" normalizeH="0" baseline="0" noProof="0" dirty="0">
              <a:ln>
                <a:noFill/>
              </a:ln>
              <a:solidFill>
                <a:schemeClr val="accent4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37" name="图片 36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5074967" y="2487731"/>
            <a:ext cx="2042061" cy="2014534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自定义 3">
      <a:dk1>
        <a:srgbClr val="232326"/>
      </a:dk1>
      <a:lt1>
        <a:srgbClr val="FFFFFF"/>
      </a:lt1>
      <a:dk2>
        <a:srgbClr val="071342"/>
      </a:dk2>
      <a:lt2>
        <a:srgbClr val="ACCBF9"/>
      </a:lt2>
      <a:accent1>
        <a:srgbClr val="303E82"/>
      </a:accent1>
      <a:accent2>
        <a:srgbClr val="269A53"/>
      </a:accent2>
      <a:accent3>
        <a:srgbClr val="297FD5"/>
      </a:accent3>
      <a:accent4>
        <a:srgbClr val="CAA875"/>
      </a:accent4>
      <a:accent5>
        <a:srgbClr val="436E9A"/>
      </a:accent5>
      <a:accent6>
        <a:srgbClr val="A78F99"/>
      </a:accent6>
      <a:hlink>
        <a:srgbClr val="E7D61A"/>
      </a:hlink>
      <a:folHlink>
        <a:srgbClr val="7D92C4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188</Words>
  <Application>WPS 文字</Application>
  <PresentationFormat>宽屏</PresentationFormat>
  <Paragraphs>26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22" baseType="lpstr">
      <vt:lpstr>Arial</vt:lpstr>
      <vt:lpstr>方正书宋_GBK</vt:lpstr>
      <vt:lpstr>Wingdings</vt:lpstr>
      <vt:lpstr>微软雅黑</vt:lpstr>
      <vt:lpstr>汉仪旗黑</vt:lpstr>
      <vt:lpstr>Microsoft YaHei</vt:lpstr>
      <vt:lpstr>Wingdings</vt:lpstr>
      <vt:lpstr>宋体</vt:lpstr>
      <vt:lpstr>Arial Unicode MS</vt:lpstr>
      <vt:lpstr>等线 Light</vt:lpstr>
      <vt:lpstr>汉仪中等线KW</vt:lpstr>
      <vt:lpstr>等线</vt:lpstr>
      <vt:lpstr>Calibri</vt:lpstr>
      <vt:lpstr>Helvetica Neue</vt:lpstr>
      <vt:lpstr>汉仪书宋二KW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王 丽丽</dc:creator>
  <cp:lastModifiedBy>gotten</cp:lastModifiedBy>
  <cp:revision>390</cp:revision>
  <cp:lastPrinted>2020-06-30T03:15:10Z</cp:lastPrinted>
  <dcterms:created xsi:type="dcterms:W3CDTF">2020-06-30T03:15:10Z</dcterms:created>
  <dcterms:modified xsi:type="dcterms:W3CDTF">2020-06-30T03:15:10Z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2052-2.4.0.3944</vt:lpwstr>
  </property>
</Properties>
</file>