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9" r:id="rId4"/>
    <p:sldMasterId id="2147483722" r:id="rId5"/>
  </p:sldMasterIdLst>
  <p:notesMasterIdLst>
    <p:notesMasterId r:id="rId21"/>
  </p:notesMasterIdLst>
  <p:sldIdLst>
    <p:sldId id="2924" r:id="rId6"/>
    <p:sldId id="3161" r:id="rId7"/>
    <p:sldId id="3162" r:id="rId8"/>
    <p:sldId id="3168" r:id="rId9"/>
    <p:sldId id="3165" r:id="rId10"/>
    <p:sldId id="3173" r:id="rId11"/>
    <p:sldId id="3180" r:id="rId12"/>
    <p:sldId id="3184" r:id="rId13"/>
    <p:sldId id="3181" r:id="rId14"/>
    <p:sldId id="3182" r:id="rId15"/>
    <p:sldId id="3170" r:id="rId16"/>
    <p:sldId id="3166" r:id="rId17"/>
    <p:sldId id="3167" r:id="rId18"/>
    <p:sldId id="3172" r:id="rId19"/>
    <p:sldId id="3114" r:id="rId20"/>
  </p:sldIdLst>
  <p:sldSz cx="12192000" cy="6858000"/>
  <p:notesSz cx="6797675" cy="987425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0000FF"/>
    <a:srgbClr val="0066FF"/>
    <a:srgbClr val="33CCCC"/>
    <a:srgbClr val="CCFFFF"/>
    <a:srgbClr val="CCE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7" autoAdjust="0"/>
    <p:restoredTop sz="94523" autoAdjust="0"/>
  </p:normalViewPr>
  <p:slideViewPr>
    <p:cSldViewPr>
      <p:cViewPr varScale="1">
        <p:scale>
          <a:sx n="87" d="100"/>
          <a:sy n="87" d="100"/>
        </p:scale>
        <p:origin x="-187" y="-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72FBFD54-0C40-4251-B6D7-4B6BEEF6332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91346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>
                <a:solidFill>
                  <a:srgbClr val="000000"/>
                </a:solidFill>
              </a:rPr>
              <a:t>15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19EE0C4C-1884-4D72-A7A3-400ED6F434B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4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5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3418" y="0"/>
            <a:ext cx="3058583" cy="6858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48684" y="0"/>
            <a:ext cx="8978902" cy="6858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8683" y="0"/>
            <a:ext cx="12240684" cy="9080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ED67AF0A-73B7-48FB-A923-AE2D9B97969F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-animate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39" name="Rectangle 38"/>
          <p:cNvSpPr/>
          <p:nvPr userDrawn="1"/>
        </p:nvSpPr>
        <p:spPr>
          <a:xfrm>
            <a:off x="4540480" y="5948652"/>
            <a:ext cx="798785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1947921" y="5948652"/>
            <a:ext cx="630620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6362263" y="5948652"/>
            <a:ext cx="630620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 rot="10800000" flipH="1">
            <a:off x="3808675" y="831272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5" name="Rounded Rectangle 44"/>
          <p:cNvSpPr/>
          <p:nvPr userDrawn="1"/>
        </p:nvSpPr>
        <p:spPr>
          <a:xfrm rot="10800000" flipH="1">
            <a:off x="1095955" y="471678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6" name="Rounded Rectangle 45"/>
          <p:cNvSpPr/>
          <p:nvPr userDrawn="1"/>
        </p:nvSpPr>
        <p:spPr>
          <a:xfrm rot="10800000" flipH="1">
            <a:off x="1776676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7" name="Rounded Rectangle 46"/>
          <p:cNvSpPr/>
          <p:nvPr userDrawn="1"/>
        </p:nvSpPr>
        <p:spPr>
          <a:xfrm rot="10800000" flipH="1">
            <a:off x="7826493" y="6614164"/>
            <a:ext cx="1040416" cy="3319549"/>
          </a:xfrm>
          <a:prstGeom prst="roundRect">
            <a:avLst>
              <a:gd name="adj" fmla="val 50000"/>
            </a:avLst>
          </a:prstGeom>
          <a:solidFill>
            <a:srgbClr val="1F8BAE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8" name="Rounded Rectangle 47"/>
          <p:cNvSpPr/>
          <p:nvPr userDrawn="1"/>
        </p:nvSpPr>
        <p:spPr>
          <a:xfrm rot="10800000" flipH="1">
            <a:off x="9244277" y="661416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Rounded Rectangle 48"/>
          <p:cNvSpPr/>
          <p:nvPr userDrawn="1"/>
        </p:nvSpPr>
        <p:spPr>
          <a:xfrm rot="10800000" flipH="1">
            <a:off x="2921991" y="6719466"/>
            <a:ext cx="883399" cy="63310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0" name="Rounded Rectangle 49"/>
          <p:cNvSpPr/>
          <p:nvPr userDrawn="1"/>
        </p:nvSpPr>
        <p:spPr>
          <a:xfrm rot="10800000" flipH="1">
            <a:off x="3725549" y="6668595"/>
            <a:ext cx="1039141" cy="5546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Rounded Rectangle 50"/>
          <p:cNvSpPr/>
          <p:nvPr userDrawn="1"/>
        </p:nvSpPr>
        <p:spPr>
          <a:xfrm rot="10800000" flipH="1">
            <a:off x="6561114" y="1025236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2" name="Rounded Rectangle 51"/>
          <p:cNvSpPr/>
          <p:nvPr userDrawn="1"/>
        </p:nvSpPr>
        <p:spPr>
          <a:xfrm rot="10800000" flipH="1">
            <a:off x="7189186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Rounded Rectangle 52"/>
          <p:cNvSpPr/>
          <p:nvPr userDrawn="1"/>
        </p:nvSpPr>
        <p:spPr>
          <a:xfrm rot="10800000" flipH="1">
            <a:off x="455086" y="6708760"/>
            <a:ext cx="1040416" cy="33195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DCAFF">
                  <a:shade val="30000"/>
                  <a:satMod val="115000"/>
                  <a:alpha val="26000"/>
                </a:srgbClr>
              </a:gs>
              <a:gs pos="50000">
                <a:srgbClr val="4DCAFF">
                  <a:shade val="67500"/>
                  <a:satMod val="115000"/>
                </a:srgbClr>
              </a:gs>
              <a:gs pos="100000">
                <a:srgbClr val="4DC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4" name="Rounded Rectangle 53"/>
          <p:cNvSpPr/>
          <p:nvPr userDrawn="1"/>
        </p:nvSpPr>
        <p:spPr>
          <a:xfrm rot="10800000" flipH="1">
            <a:off x="10717669" y="8318284"/>
            <a:ext cx="1040416" cy="3319549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Rounded Rectangle 54"/>
          <p:cNvSpPr/>
          <p:nvPr userDrawn="1"/>
        </p:nvSpPr>
        <p:spPr>
          <a:xfrm rot="10800000" flipH="1">
            <a:off x="10883001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6" name="Rounded Rectangle 55"/>
          <p:cNvSpPr/>
          <p:nvPr userDrawn="1"/>
        </p:nvSpPr>
        <p:spPr>
          <a:xfrm rot="10800000" flipH="1">
            <a:off x="5027877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6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4.81481E-6 L -4.44444E-6 0.65879 " pathEditMode="relative" rAng="0" ptsTypes="AA">
                                      <p:cBhvr>
                                        <p:cTn id="6" dur="8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8" dur="10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0" dur="16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animMotion origin="layout" path="M 2.77778E-6 4.81481E-6 L 2.77778E-6 -0.34561 " pathEditMode="relative" rAng="0" ptsTypes="AA">
                                      <p:cBhvr>
                                        <p:cTn id="12" dur="10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3.88889E-6 1.14467 " pathEditMode="relative" rAng="0" ptsTypes="AA">
                                      <p:cBhvr>
                                        <p:cTn id="14" dur="10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0.27476 L 4.16667E-6 -1.26019 " pathEditMode="relative" rAng="0" ptsTypes="AA">
                                      <p:cBhvr>
                                        <p:cTn id="16" dur="12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8" dur="8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0" dur="19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2" dur="8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-2.15822E-6 L -4.72222E-6 -1.32223 " pathEditMode="relative" rAng="0" ptsTypes="AA">
                                      <p:cBhvr>
                                        <p:cTn id="24" dur="1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26" dur="7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ccel="50000" decel="5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8" dur="15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3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4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8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9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43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44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59" name="Rounded Rectangle 58"/>
          <p:cNvSpPr/>
          <p:nvPr userDrawn="1"/>
        </p:nvSpPr>
        <p:spPr>
          <a:xfrm>
            <a:off x="2431332" y="-3570592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4" name="Rounded Rectangle 63"/>
          <p:cNvSpPr/>
          <p:nvPr userDrawn="1"/>
        </p:nvSpPr>
        <p:spPr>
          <a:xfrm>
            <a:off x="0" y="-637720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5" name="Rounded Rectangle 64"/>
          <p:cNvSpPr/>
          <p:nvPr userDrawn="1"/>
        </p:nvSpPr>
        <p:spPr>
          <a:xfrm rot="10800000">
            <a:off x="1351723" y="424860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66" name="Rounded Rectangle 65"/>
          <p:cNvSpPr/>
          <p:nvPr userDrawn="1"/>
        </p:nvSpPr>
        <p:spPr>
          <a:xfrm>
            <a:off x="8780645" y="-2913279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7" name="Rounded Rectangle 66"/>
          <p:cNvSpPr/>
          <p:nvPr userDrawn="1"/>
        </p:nvSpPr>
        <p:spPr>
          <a:xfrm>
            <a:off x="10807269" y="569919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8" name="Rounded Rectangle 67"/>
          <p:cNvSpPr/>
          <p:nvPr userDrawn="1"/>
        </p:nvSpPr>
        <p:spPr>
          <a:xfrm rot="10800000">
            <a:off x="4048097" y="1516172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2045E-16 L -2.77778E-6 -1.425 " pathEditMode="fixed" rAng="0" ptsTypes="AA">
                                      <p:cBhvr>
                                        <p:cTn id="6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3.05556E-6 0.88611 " pathEditMode="fixed" rAng="0" ptsTypes="AA">
                                      <p:cBhvr>
                                        <p:cTn id="8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ccel="50000" decel="50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3.7037E-6 L -2.5E-6 -1.33195 " pathEditMode="fixed" rAng="0" ptsTypes="AA">
                                      <p:cBhvr>
                                        <p:cTn id="10" dur="4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94444E-6 4.07407E-6 L -1.94444E-6 -1.42084 " pathEditMode="fixed" rAng="0" ptsTypes="AA">
                                      <p:cBhvr>
                                        <p:cTn id="12" dur="4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94444E-6 4.07407E-6 L 1.94444E-6 0.81944 " pathEditMode="fixed" rAng="0" ptsTypes="AA">
                                      <p:cBhvr>
                                        <p:cTn id="14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61111E-6 2.59259E-6 L -3.61111E-6 1.19028 " pathEditMode="fixed" rAng="0" ptsTypes="AA">
                                      <p:cBhvr>
                                        <p:cTn id="16" dur="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0"/>
          <p:cNvGrpSpPr/>
          <p:nvPr userDrawn="1"/>
        </p:nvGrpSpPr>
        <p:grpSpPr>
          <a:xfrm>
            <a:off x="-16931" y="-2056029"/>
            <a:ext cx="1313052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1800" kern="1200" dirty="0">
                <a:solidFill>
                  <a:schemeClr val="lt1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5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34"/>
            <a:ext cx="11592393" cy="335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399143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1.94444E-6 -0.48102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19"/>
            <a:ext cx="11592393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967967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18" y="1344168"/>
            <a:ext cx="11438467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319628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75719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21" y="1339745"/>
            <a:ext cx="5471582" cy="4965700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961632" y="1747690"/>
            <a:ext cx="4315968" cy="646331"/>
          </a:xfrm>
        </p:spPr>
        <p:txBody>
          <a:bodyPr>
            <a:noAutofit/>
          </a:bodyPr>
          <a:lstStyle>
            <a:lvl1pPr marL="114300" indent="-11430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2000" kern="1200" dirty="0" smtClean="0">
                <a:gradFill>
                  <a:gsLst>
                    <a:gs pos="0">
                      <a:schemeClr val="tx1"/>
                    </a:gs>
                    <a:gs pos="47000">
                      <a:schemeClr val="accent2"/>
                    </a:gs>
                    <a:gs pos="100000">
                      <a:schemeClr val="accent4"/>
                    </a:gs>
                  </a:gsLst>
                  <a:lin ang="3600000" scaled="0"/>
                </a:gradFill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“This is the sample </a:t>
            </a:r>
            <a:br>
              <a:rPr lang="en-US" dirty="0"/>
            </a:br>
            <a:r>
              <a:rPr lang="en-US" dirty="0"/>
              <a:t>pull quote.”</a:t>
            </a: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7112001" y="4876800"/>
            <a:ext cx="4267200" cy="457200"/>
          </a:xfrm>
        </p:spPr>
        <p:txBody>
          <a:bodyPr anchor="t">
            <a:noAutofit/>
          </a:bodyPr>
          <a:lstStyle>
            <a:lvl1pPr marL="0" indent="0">
              <a:buFontTx/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Picture 8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295275"/>
            <a:ext cx="5498592" cy="838200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Two Column</a:t>
            </a:r>
            <a:br>
              <a:rPr lang="en-US" dirty="0"/>
            </a:br>
            <a:r>
              <a:rPr lang="en-US" dirty="0"/>
              <a:t>Title Left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2608" y="1600200"/>
            <a:ext cx="5522976" cy="452628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j-lt"/>
              </a:defRPr>
            </a:lvl1pPr>
            <a:lvl2pPr marL="635000" indent="-228600">
              <a:buClr>
                <a:schemeClr val="accent5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Body copy uses sentence capital letters only, size 20, left aligned</a:t>
            </a:r>
          </a:p>
          <a:p>
            <a:pPr lvl="1"/>
            <a:r>
              <a:rPr lang="en-US" dirty="0"/>
              <a:t>Sub-bullets are size 18 </a:t>
            </a:r>
            <a:br>
              <a:rPr lang="en-US" dirty="0"/>
            </a:br>
            <a:r>
              <a:rPr lang="en-US" dirty="0"/>
              <a:t>and indented</a:t>
            </a:r>
          </a:p>
          <a:p>
            <a:pPr lvl="1"/>
            <a:r>
              <a:rPr lang="en-US" dirty="0"/>
              <a:t>Hyperlink: www.cisco.com </a:t>
            </a:r>
          </a:p>
          <a:p>
            <a:pPr lvl="0"/>
            <a:r>
              <a:rPr lang="en-US" dirty="0"/>
              <a:t>Use Cisco highlight color, bold, or both when emphasizing words, </a:t>
            </a:r>
            <a:br>
              <a:rPr lang="en-US" dirty="0"/>
            </a:br>
            <a:r>
              <a:rPr lang="en-US" dirty="0"/>
              <a:t>do not italicize; use yellow on the </a:t>
            </a:r>
            <a:br>
              <a:rPr lang="en-US" dirty="0"/>
            </a:br>
            <a:r>
              <a:rPr lang="en-US" dirty="0"/>
              <a:t>black template and red for the white template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425185" y="1600200"/>
            <a:ext cx="5340096" cy="452628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635000" indent="-228600"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Body copy uses sentence capital letters only, size 20, left aligned</a:t>
            </a:r>
          </a:p>
          <a:p>
            <a:pPr lvl="1"/>
            <a:r>
              <a:rPr lang="en-US" dirty="0"/>
              <a:t>Sub-bullets are size 18 </a:t>
            </a:r>
            <a:br>
              <a:rPr lang="en-US" dirty="0"/>
            </a:br>
            <a:r>
              <a:rPr lang="en-US" dirty="0"/>
              <a:t>and indented</a:t>
            </a:r>
          </a:p>
          <a:p>
            <a:pPr lvl="1"/>
            <a:r>
              <a:rPr lang="en-US" dirty="0"/>
              <a:t>Hyperlink: www.cisco.com </a:t>
            </a:r>
          </a:p>
          <a:p>
            <a:pPr lvl="0"/>
            <a:r>
              <a:rPr lang="en-US" dirty="0"/>
              <a:t>Use Cisco highlight color, bold, or both when emphasizing words, do not italicize; use yellow on the black template and red for the white template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41205" y="295275"/>
            <a:ext cx="5509682" cy="838200"/>
          </a:xfrm>
        </p:spPr>
        <p:txBody>
          <a:bodyPr lIns="82296" rIns="82296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Two Column</a:t>
            </a:r>
            <a:b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Title Right</a:t>
            </a:r>
            <a:endParaRPr lang="en-US" dirty="0"/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25969" y="1600206"/>
            <a:ext cx="3496733" cy="43910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+mj-lt"/>
                <a:cs typeface="Arial" panose="020B0604020202020204" pitchFamily="34" charset="0"/>
              </a:defRPr>
            </a:lvl2pPr>
            <a:lvl3pPr>
              <a:defRPr>
                <a:latin typeface="+mj-lt"/>
                <a:cs typeface="Arial" panose="020B0604020202020204" pitchFamily="34" charset="0"/>
              </a:defRPr>
            </a:lvl3pPr>
            <a:lvl4pPr>
              <a:defRPr>
                <a:latin typeface="+mj-lt"/>
                <a:cs typeface="Arial" panose="020B0604020202020204" pitchFamily="34" charset="0"/>
              </a:defRPr>
            </a:lvl4pPr>
            <a:lvl5pPr>
              <a:defRPr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389976" y="1600200"/>
            <a:ext cx="3458633" cy="4362450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+mj-lt"/>
                <a:cs typeface="Arial" panose="020B0604020202020204" pitchFamily="34" charset="0"/>
              </a:defRPr>
            </a:lvl2pPr>
            <a:lvl3pPr>
              <a:defRPr>
                <a:latin typeface="+mj-lt"/>
                <a:cs typeface="Arial" panose="020B0604020202020204" pitchFamily="34" charset="0"/>
              </a:defRPr>
            </a:lvl3pPr>
            <a:lvl4pPr>
              <a:defRPr>
                <a:latin typeface="+mj-lt"/>
                <a:cs typeface="Arial" panose="020B0604020202020204" pitchFamily="34" charset="0"/>
              </a:defRPr>
            </a:lvl4pPr>
            <a:lvl5pPr>
              <a:defRPr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401053" y="1600207"/>
            <a:ext cx="3511549" cy="43338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+mj-lt"/>
                <a:cs typeface="Arial" panose="020B0604020202020204" pitchFamily="34" charset="0"/>
              </a:defRPr>
            </a:lvl2pPr>
            <a:lvl3pPr>
              <a:defRPr>
                <a:latin typeface="+mj-lt"/>
                <a:cs typeface="Arial" panose="020B0604020202020204" pitchFamily="34" charset="0"/>
              </a:defRPr>
            </a:lvl3pPr>
            <a:lvl4pPr>
              <a:defRPr>
                <a:latin typeface="+mj-lt"/>
                <a:cs typeface="Arial" panose="020B0604020202020204" pitchFamily="34" charset="0"/>
              </a:defRPr>
            </a:lvl4pPr>
            <a:lvl5pPr>
              <a:defRPr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0"/>
          <p:cNvSpPr>
            <a:spLocks noGrp="1" noChangeAspect="1"/>
          </p:cNvSpPr>
          <p:nvPr>
            <p:ph type="body" sz="quarter" idx="17"/>
          </p:nvPr>
        </p:nvSpPr>
        <p:spPr>
          <a:xfrm>
            <a:off x="292610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4340354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20"/>
          <p:cNvSpPr>
            <a:spLocks noGrp="1" noChangeAspect="1"/>
          </p:cNvSpPr>
          <p:nvPr>
            <p:ph type="body" sz="quarter" idx="19"/>
          </p:nvPr>
        </p:nvSpPr>
        <p:spPr>
          <a:xfrm>
            <a:off x="8364403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29296" y="439710"/>
            <a:ext cx="11422992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 hasCustomPrompt="1"/>
          </p:nvPr>
        </p:nvSpPr>
        <p:spPr>
          <a:xfrm>
            <a:off x="479686" y="1476375"/>
            <a:ext cx="11252615" cy="430530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2623" y="6062130"/>
            <a:ext cx="9948333" cy="276999"/>
          </a:xfrm>
        </p:spPr>
        <p:txBody>
          <a:bodyPr wrap="square" anchor="b" anchorCtr="0">
            <a:noAutofit/>
          </a:bodyPr>
          <a:lstStyle>
            <a:lvl1pPr algn="l" defTabSz="805180">
              <a:lnSpc>
                <a:spcPct val="100000"/>
              </a:lnSpc>
              <a:spcBef>
                <a:spcPct val="50000"/>
              </a:spcBef>
              <a:buNone/>
              <a:defRPr sz="12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>
              <a:buFont typeface="Arial" panose="020B0604020202020204" pitchFamily="34" charset="0"/>
              <a:buNone/>
              <a:defRPr sz="1400"/>
            </a:lvl2pPr>
            <a:lvl3pPr>
              <a:buFont typeface="Arial" panose="020B0604020202020204" pitchFamily="34" charset="0"/>
              <a:buNone/>
              <a:defRPr sz="1400"/>
            </a:lvl3pPr>
            <a:lvl4pPr>
              <a:buFont typeface="Arial" panose="020B0604020202020204" pitchFamily="34" charset="0"/>
              <a:buNone/>
              <a:defRPr sz="1400"/>
            </a:lvl4pPr>
            <a:lvl5pPr>
              <a:buFont typeface="Arial" panose="020B0604020202020204" pitchFamily="34" charset="0"/>
              <a:buNone/>
              <a:defRPr sz="1400"/>
            </a:lvl5pPr>
          </a:lstStyle>
          <a:p>
            <a:pPr lvl="0"/>
            <a:r>
              <a:rPr lang="en-US" dirty="0"/>
              <a:t>Source: Placeholder for Notes Is 12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29184" y="1600200"/>
            <a:ext cx="5340096" cy="374904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Simple text goes here and can wrap to accommodate more lines of information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498336" y="1947672"/>
            <a:ext cx="4572000" cy="2990088"/>
          </a:xfrm>
        </p:spPr>
        <p:txBody>
          <a:bodyPr anchor="ctr" anchorCtr="1"/>
          <a:lstStyle>
            <a:lvl1pPr algn="ctr">
              <a:buFontTx/>
              <a:buNone/>
              <a:defRPr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0270" y="5842651"/>
            <a:ext cx="10816168" cy="384175"/>
          </a:xfrm>
        </p:spPr>
        <p:txBody>
          <a:bodyPr anchor="b" anchorCtr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 and Title Go Here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2609" y="649224"/>
            <a:ext cx="10816167" cy="4480560"/>
          </a:xfrm>
        </p:spPr>
        <p:txBody>
          <a:bodyPr/>
          <a:lstStyle>
            <a:lvl1pPr marL="233680" indent="-23368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Char char="“"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flipV="1">
            <a:off x="289812" y="6355844"/>
            <a:ext cx="11592393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Telling Shared Experiences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Tell your story here</a:t>
            </a:r>
          </a:p>
        </p:txBody>
      </p:sp>
      <p:pic>
        <p:nvPicPr>
          <p:cNvPr id="12" name="Picture 11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22580" y="777667"/>
            <a:ext cx="119092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1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Telling Shared Experiences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Tell your story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87" y="4279408"/>
            <a:ext cx="6246489" cy="3841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</a:pPr>
            <a:r>
              <a:rPr lang="en-US" dirty="0"/>
              <a:t>Presenter Name and Title Go Here</a:t>
            </a:r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94" y="311164"/>
            <a:ext cx="1211156" cy="480227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1" name="Freeform 10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2" name="Freeform 11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4" name="Freeform 13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5" name="Freeform 14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6" name="Freeform 15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7" name="Freeform 16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8" name="Freeform 17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9" name="Freeform 18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0" name="Freeform 19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1" name="Freeform 20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2" name="Freeform 21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3" name="Freeform 22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8268" y="3282696"/>
            <a:ext cx="6283409" cy="1022350"/>
          </a:xfrm>
        </p:spPr>
        <p:txBody>
          <a:bodyPr vert="horz" lIns="82296" tIns="45720" rIns="82296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 hasCustomPrompt="1"/>
          </p:nvPr>
        </p:nvSpPr>
        <p:spPr>
          <a:xfrm>
            <a:off x="7387177" y="1917700"/>
            <a:ext cx="3568700" cy="2889250"/>
          </a:xfrm>
        </p:spPr>
        <p:txBody>
          <a:bodyPr anchor="ctr" anchorCtr="1"/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16933" y="6141736"/>
            <a:ext cx="12208933" cy="716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pic>
        <p:nvPicPr>
          <p:cNvPr id="17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 userDrawn="1"/>
        </p:nvSpPr>
        <p:spPr>
          <a:xfrm>
            <a:off x="2431332" y="-3578087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 rot="10800000">
            <a:off x="1351723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500827" y="17111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807269" y="8348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 rot="10800000">
            <a:off x="4048097" y="-3377648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992" y="484648"/>
            <a:ext cx="11673504" cy="4372131"/>
          </a:xfrm>
        </p:spPr>
        <p:txBody>
          <a:bodyPr anchor="b" anchorCtr="0"/>
          <a:lstStyle>
            <a:lvl1pPr marL="228600" indent="-228600">
              <a:buFont typeface="Arial" panose="020B0604020202020204" pitchFamily="34" charset="0"/>
              <a:buChar char="“"/>
              <a:defRPr sz="6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style”</a:t>
            </a: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3666" y="5358903"/>
            <a:ext cx="11432913" cy="61436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</a:pPr>
            <a:r>
              <a:rPr lang="en-US" dirty="0"/>
              <a:t>Source</a:t>
            </a:r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2522500" y="795528"/>
            <a:ext cx="7132320" cy="400507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2522501" y="4794352"/>
            <a:ext cx="7130069" cy="996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2533651" y="795528"/>
            <a:ext cx="7105651" cy="400507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754494" y="4873438"/>
            <a:ext cx="6765427" cy="838200"/>
          </a:xfrm>
        </p:spPr>
        <p:txBody>
          <a:bodyPr anchor="ctr"/>
          <a:lstStyle>
            <a:lvl1pPr>
              <a:defRPr sz="2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451106" y="310896"/>
            <a:ext cx="4364736" cy="245973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51106" y="310896"/>
            <a:ext cx="4364736" cy="2459736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06271" y="3429000"/>
            <a:ext cx="9345731" cy="1421928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Large photo </a:t>
            </a:r>
            <a:br>
              <a:rPr lang="en-US" dirty="0"/>
            </a:br>
            <a:r>
              <a:rPr lang="en-US" dirty="0"/>
              <a:t>caption here.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0" name="Rectangle 39"/>
          <p:cNvSpPr/>
          <p:nvPr/>
        </p:nvSpPr>
        <p:spPr>
          <a:xfrm>
            <a:off x="6656832" y="859536"/>
            <a:ext cx="4840224" cy="5029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6656832" y="859536"/>
            <a:ext cx="4840224" cy="5029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6271" y="728988"/>
            <a:ext cx="5799891" cy="108952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4891618" y="311149"/>
            <a:ext cx="4357514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4891995" y="311149"/>
            <a:ext cx="435714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46619" y="311149"/>
            <a:ext cx="4344816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27766" y="311149"/>
            <a:ext cx="436366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9349317" y="311151"/>
            <a:ext cx="2408766" cy="13081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9349328" y="311151"/>
            <a:ext cx="2408764" cy="1308101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46628" y="3028951"/>
            <a:ext cx="3335953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427765" y="3028951"/>
            <a:ext cx="3354806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881969" y="3028951"/>
            <a:ext cx="5367166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3877779" y="3028951"/>
            <a:ext cx="5371354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9349317" y="1683673"/>
            <a:ext cx="2408766" cy="344215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9349328" y="1676400"/>
            <a:ext cx="2408764" cy="34494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349317" y="5182976"/>
            <a:ext cx="2408766" cy="13049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9349328" y="5182976"/>
            <a:ext cx="2408764" cy="130492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2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51104" y="310896"/>
            <a:ext cx="11301984" cy="607539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n-l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44510" y="310912"/>
            <a:ext cx="11299825" cy="6054185"/>
          </a:xfrm>
          <a:ln>
            <a:solidFill>
              <a:schemeClr val="bg2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2000" kern="1200" baseline="0" dirty="0">
                <a:solidFill>
                  <a:srgbClr val="546568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Photo placeholder</a:t>
            </a:r>
          </a:p>
        </p:txBody>
      </p:sp>
      <p:pic>
        <p:nvPicPr>
          <p:cNvPr id="3" name="Picture 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4862"/>
            <a:ext cx="11303000" cy="17145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705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/>
              <a:t>Full bleed image placeholder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2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2" name="Group 3"/>
          <p:cNvGrpSpPr/>
          <p:nvPr userDrawn="1"/>
        </p:nvGrpSpPr>
        <p:grpSpPr>
          <a:xfrm>
            <a:off x="455095" y="6124575"/>
            <a:ext cx="1049511" cy="416134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40" name="Rectangle 3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1" name="Freeform 40"/>
            <p:cNvSpPr/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2" name="Freeform 41"/>
            <p:cNvSpPr/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4" name="Freeform 43"/>
            <p:cNvSpPr/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5" name="Freeform 44"/>
            <p:cNvSpPr/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6" name="Freeform 45"/>
            <p:cNvSpPr/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7" name="Freeform 46"/>
            <p:cNvSpPr/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8" name="Freeform 47"/>
            <p:cNvSpPr/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9" name="Freeform 48"/>
            <p:cNvSpPr/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0" name="Freeform 49"/>
            <p:cNvSpPr/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1" name="Freeform 50"/>
            <p:cNvSpPr/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2" name="Freeform 51"/>
            <p:cNvSpPr/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3" name="Freeform 52"/>
            <p:cNvSpPr/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1" name="Media Placeholder 20"/>
          <p:cNvSpPr>
            <a:spLocks noGrp="1"/>
          </p:cNvSpPr>
          <p:nvPr>
            <p:ph type="media" sz="quarter" idx="10" hasCustomPrompt="1"/>
          </p:nvPr>
        </p:nvSpPr>
        <p:spPr>
          <a:xfrm>
            <a:off x="3519889" y="778669"/>
            <a:ext cx="7863840" cy="4425696"/>
          </a:xfrm>
          <a:solidFill>
            <a:schemeClr val="tx1">
              <a:lumMod val="50000"/>
            </a:schemeClr>
          </a:solidFill>
          <a:ln>
            <a:noFill/>
          </a:ln>
          <a:effectLst>
            <a:innerShdw blurRad="4191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anose="020B0604020202020204" pitchFamily="34" charset="0"/>
              <a:buNone/>
              <a:defRPr lang="en-US" sz="18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video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705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5831613" y="5844550"/>
            <a:ext cx="55257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/>
          <p:nvPr/>
        </p:nvSpPr>
        <p:spPr bwMode="black">
          <a:xfrm>
            <a:off x="6153507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/>
          <p:nvPr/>
        </p:nvSpPr>
        <p:spPr bwMode="black">
          <a:xfrm>
            <a:off x="5600295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 userDrawn="1"/>
        </p:nvSpPr>
        <p:spPr bwMode="black">
          <a:xfrm>
            <a:off x="6371331" y="5840202"/>
            <a:ext cx="219743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/>
          <p:nvPr/>
        </p:nvSpPr>
        <p:spPr bwMode="black">
          <a:xfrm>
            <a:off x="5958178" y="5840202"/>
            <a:ext cx="143283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/>
          <p:nvPr/>
        </p:nvSpPr>
        <p:spPr bwMode="black">
          <a:xfrm>
            <a:off x="5490425" y="5654198"/>
            <a:ext cx="52044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/>
          <p:nvPr/>
        </p:nvSpPr>
        <p:spPr bwMode="black">
          <a:xfrm>
            <a:off x="5636277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/>
          <p:nvPr/>
        </p:nvSpPr>
        <p:spPr bwMode="black">
          <a:xfrm>
            <a:off x="5779560" y="5525703"/>
            <a:ext cx="52044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/>
          <p:nvPr/>
        </p:nvSpPr>
        <p:spPr bwMode="black">
          <a:xfrm>
            <a:off x="5925412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/>
          <p:nvPr/>
        </p:nvSpPr>
        <p:spPr bwMode="black">
          <a:xfrm>
            <a:off x="6068061" y="5654198"/>
            <a:ext cx="55257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/>
          <p:nvPr/>
        </p:nvSpPr>
        <p:spPr bwMode="black">
          <a:xfrm>
            <a:off x="6213914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/>
          <p:nvPr/>
        </p:nvSpPr>
        <p:spPr bwMode="black">
          <a:xfrm>
            <a:off x="6359767" y="5525703"/>
            <a:ext cx="52687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/>
          <p:nvPr/>
        </p:nvSpPr>
        <p:spPr bwMode="black">
          <a:xfrm>
            <a:off x="6503048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/>
          <p:nvPr/>
        </p:nvSpPr>
        <p:spPr bwMode="black">
          <a:xfrm>
            <a:off x="6648901" y="5654198"/>
            <a:ext cx="52687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 userDrawn="1"/>
        </p:nvSpPr>
        <p:spPr>
          <a:xfrm>
            <a:off x="859588" y="2021603"/>
            <a:ext cx="2467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+mj-lt"/>
              </a:rPr>
              <a:t>Thank you.</a:t>
            </a:r>
          </a:p>
        </p:txBody>
      </p:sp>
      <p:pic>
        <p:nvPicPr>
          <p:cNvPr id="35" name="Picture 34" descr="Pref_Logo+1-Line_Tagline-Rt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410216"/>
            <a:ext cx="6604000" cy="88928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62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 userDrawn="1"/>
        </p:nvGrpSpPr>
        <p:grpSpPr>
          <a:xfrm>
            <a:off x="20" y="925450"/>
            <a:ext cx="12191999" cy="187632"/>
            <a:chOff x="0" y="925450"/>
            <a:chExt cx="12188824" cy="187632"/>
          </a:xfrm>
        </p:grpSpPr>
        <p:sp>
          <p:nvSpPr>
            <p:cNvPr id="637" name="Rectangle 636"/>
            <p:cNvSpPr/>
            <p:nvPr userDrawn="1"/>
          </p:nvSpPr>
          <p:spPr>
            <a:xfrm>
              <a:off x="0" y="925450"/>
              <a:ext cx="12188824" cy="15905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35001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/>
            <a:lstStyle/>
            <a:p>
              <a:endParaRPr lang="en-US" sz="3200" dirty="0">
                <a:solidFill>
                  <a:srgbClr val="0096D6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1085650"/>
              <a:ext cx="12188824" cy="27432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3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/>
            <a:lstStyle/>
            <a:p>
              <a:endParaRPr lang="en-US" sz="3200" dirty="0">
                <a:solidFill>
                  <a:srgbClr val="0096D6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" y="94669"/>
            <a:ext cx="12192015" cy="978725"/>
          </a:xfrm>
        </p:spPr>
        <p:txBody>
          <a:bodyPr vert="horz" lIns="45720" tIns="45718" rIns="45720" bIns="45718" rtlCol="0" anchor="ctr" anchorCtr="0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400" b="0" kern="1200" spc="0" baseline="0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Slide Title</a:t>
            </a:r>
          </a:p>
        </p:txBody>
      </p:sp>
    </p:spTree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F0FAAD27-69BC-4F71-88D2-1EAE59AB4FBE}" type="slidenum">
              <a:rPr lang="en-US" altLang="zh-CN" sz="1400" b="1">
                <a:solidFill>
                  <a:schemeClr val="folHlink"/>
                </a:solidFill>
                <a:latin typeface="黑体" panose="02010600030101010101" pitchFamily="2" charset="-122"/>
              </a:rPr>
              <a:t>‹#›</a:t>
            </a:fld>
            <a:endParaRPr lang="en-US" altLang="zh-CN" sz="1400" b="1">
              <a:solidFill>
                <a:schemeClr val="folHlink"/>
              </a:solidFill>
              <a:latin typeface="黑体" panose="02010600030101010101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48683" y="0"/>
            <a:ext cx="12240684" cy="90805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-48683" y="0"/>
            <a:ext cx="12240684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000" b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000" b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ADF2BE4B-DC3A-41BA-8618-D4AA61013564}" type="slidenum">
              <a:rPr lang="en-US" altLang="zh-CN" sz="1400">
                <a:solidFill>
                  <a:srgbClr val="3333CC"/>
                </a:solidFill>
                <a:latin typeface="黑体" panose="02010600030101010101" pitchFamily="2" charset="-122"/>
                <a:ea typeface="华文细黑" pitchFamily="2" charset="-122"/>
              </a:rPr>
              <a:t>‹#›</a:t>
            </a:fld>
            <a:endParaRPr lang="en-US" altLang="zh-CN" sz="1400">
              <a:solidFill>
                <a:srgbClr val="3333CC"/>
              </a:solidFill>
              <a:latin typeface="黑体" panose="02010600030101010101" pitchFamily="2" charset="-122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9E1EDB7-1DB3-4A2C-9B9A-7CB6E168067E}" type="slidenum">
              <a:rPr lang="en-US" altLang="zh-CN" sz="1400" b="1">
                <a:solidFill>
                  <a:schemeClr val="folHlink"/>
                </a:solidFill>
                <a:latin typeface="黑体" panose="02010600030101010101" pitchFamily="2" charset="-122"/>
              </a:rPr>
              <a:t>‹#›</a:t>
            </a:fld>
            <a:endParaRPr lang="en-US" altLang="zh-CN" sz="1400" b="1">
              <a:solidFill>
                <a:schemeClr val="folHlink"/>
              </a:solidFill>
              <a:latin typeface="黑体" panose="02010600030101010101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ransition spd="slow" advClick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6270" y="1339750"/>
            <a:ext cx="11401921" cy="4965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705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  <p:sldLayoutId id="2147483717" r:id="rId28"/>
    <p:sldLayoutId id="2147483718" r:id="rId29"/>
    <p:sldLayoutId id="2147483719" r:id="rId30"/>
    <p:sldLayoutId id="2147483720" r:id="rId31"/>
    <p:sldLayoutId id="2147483721" r:id="rId32"/>
  </p:sldLayoutIdLst>
  <p:transition>
    <p:wipe dir="r"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Arial" panose="020B0604020202020204" pitchFamily="34" charset="0"/>
        <a:buChar char="•"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406400" indent="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Tx/>
        <a:buNone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571500" indent="-1905" algn="l" defTabSz="914400" rtl="0" eaLnBrk="1" latinLnBrk="0" hangingPunct="1">
        <a:lnSpc>
          <a:spcPct val="95000"/>
        </a:lnSpc>
        <a:spcBef>
          <a:spcPts val="840"/>
        </a:spcBef>
        <a:buFont typeface="Arial" panose="020B0604020202020204" pitchFamily="34" charset="0"/>
        <a:buNone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688975" indent="0" algn="l" defTabSz="914400" rtl="0" eaLnBrk="1" latinLnBrk="0" hangingPunct="1">
        <a:lnSpc>
          <a:spcPct val="95000"/>
        </a:lnSpc>
        <a:spcBef>
          <a:spcPts val="840"/>
        </a:spcBef>
        <a:buFont typeface="Arial" panose="020B0604020202020204" pitchFamily="34" charset="0"/>
        <a:buNone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802005" indent="0" algn="l" defTabSz="914400" rtl="0" eaLnBrk="1" latinLnBrk="0" hangingPunct="1">
        <a:lnSpc>
          <a:spcPct val="95000"/>
        </a:lnSpc>
        <a:spcBef>
          <a:spcPts val="840"/>
        </a:spcBef>
        <a:buFont typeface="Arial" panose="020B0604020202020204" pitchFamily="34" charset="0"/>
        <a:buNone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92025BA-C356-4466-9989-60C9065E478C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2020/11/4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F12700C-AFAE-4D5C-A42D-413A5002E1BC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1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0" y="5589240"/>
            <a:ext cx="12192000" cy="88647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924944"/>
            <a:ext cx="12192000" cy="7683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垂直行业应用案例申请</a:t>
            </a:r>
            <a:r>
              <a:rPr lang="en-US" altLang="zh-CN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</a:t>
            </a: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答辩模板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12955"/>
            <a:ext cx="5188903" cy="14342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11176000" cy="2202815"/>
          </a:xfrm>
        </p:spPr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、设备管理服务方案</a:t>
            </a: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通过数据分析、远程连接等方式实现的产品后服务、设备健康管理等方面，如基于机理和机器学习模型的预测性维护。</a:t>
            </a:r>
          </a:p>
        </p:txBody>
      </p:sp>
    </p:spTree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、项目实施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后解决了行业的哪些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问题，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企业带来哪些方面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          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经营效益、成本、质量、产品上市周期、能耗等方面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项目先进性和可复制推广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、商业模式先进性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、技术方面先进性（总结几点）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、可复制推广性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哪些行业或哪些环节可进行复制推广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的安全可靠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、关键软硬件及系统的技术来源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请以表格的方式逐项列出软硬件的型号及提供商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存在问题及希望联盟给予的支持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54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如果有，可列出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8771" y="2996952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谢谢！！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案例概况</a:t>
            </a:r>
          </a:p>
        </p:txBody>
      </p:sp>
      <p:sp>
        <p:nvSpPr>
          <p:cNvPr id="8" name="内容占位符 2"/>
          <p:cNvSpPr txBox="1"/>
          <p:nvPr/>
        </p:nvSpPr>
        <p:spPr bwMode="auto">
          <a:xfrm>
            <a:off x="191345" y="980728"/>
            <a:ext cx="38164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7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965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165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773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493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lnSpc>
                <a:spcPct val="150000"/>
              </a:lnSpc>
              <a:buNone/>
            </a:pPr>
            <a:endParaRPr lang="en-US" altLang="zh-CN" sz="1400" b="0" kern="0" dirty="0"/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应用案例名称：</a:t>
            </a:r>
            <a:r>
              <a:rPr lang="en-US" altLang="zh-CN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所属行业：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方向：</a:t>
            </a:r>
            <a:r>
              <a:rPr lang="en-US" altLang="zh-CN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申请企业：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1400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kern="0" dirty="0"/>
          </a:p>
          <a:p>
            <a:pPr lvl="1">
              <a:lnSpc>
                <a:spcPct val="150000"/>
              </a:lnSpc>
            </a:pPr>
            <a:endParaRPr lang="zh-CN" altLang="en-US" sz="1400" b="0" kern="0" dirty="0"/>
          </a:p>
        </p:txBody>
      </p:sp>
      <p:sp>
        <p:nvSpPr>
          <p:cNvPr id="3" name="矩形 2"/>
          <p:cNvSpPr/>
          <p:nvPr/>
        </p:nvSpPr>
        <p:spPr>
          <a:xfrm>
            <a:off x="5087620" y="2637155"/>
            <a:ext cx="6096000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endParaRPr lang="en-US" altLang="zh-CN" sz="2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1、制造与工艺管理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2、产品研发设计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3、资源配置协同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4、企业运营管理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5、生产过程管控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6、设备管理服务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答辩提纲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-96688" y="1196752"/>
            <a:ext cx="125047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情况（简要概述，尽量精简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方案（突出工艺管理、研发设计、资源配置、运营管理、过程管控、设备管理等方面某一个或多类应用方向）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效果（突出创新性、</a:t>
            </a:r>
            <a:r>
              <a:rPr lang="zh-CN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重点解决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行业问题</a:t>
            </a:r>
            <a:r>
              <a:rPr lang="zh-CN" altLang="en-US" sz="1800" dirty="0" smtClean="0"/>
              <a:t>、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可量化成果）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项目先进性和可复制推广性（商业模式与技术方面先进性，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未来对行业推广</a:t>
            </a:r>
            <a:r>
              <a:rPr lang="zh-CN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的意义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</a:t>
            </a: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的安全可靠</a:t>
            </a:r>
            <a:endParaRPr lang="en-US" altLang="zh-CN" sz="20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0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、存在问题及希望联盟给予的支持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352" y="1268760"/>
            <a:ext cx="1101722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、简要介绍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企业属于什么行业，做什么产品，进行了哪些创新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（列举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一两个即可）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980728"/>
            <a:ext cx="11377264" cy="2832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、总体方案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项目目标、总体技术方案与架构，与联盟体系架构的对应关系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、制造与工艺管理方案</a:t>
            </a: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通过模拟仿真、数据分析等方式实现数字化工艺设计和制造辅助等方面，如基于“模型+深度数据分析”的生产工艺调优。</a:t>
            </a:r>
          </a:p>
        </p:txBody>
      </p:sp>
    </p:spTree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11176000" cy="2202815"/>
          </a:xfrm>
        </p:spPr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、产品研发设计方案</a:t>
            </a: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运用仿真设计软件、工业互联网平台等实现数字化设计与仿真验证等方面，如基于设计仿真集成服务平台的研发过程。</a:t>
            </a:r>
          </a:p>
        </p:txBody>
      </p:sp>
    </p:spTree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11176000" cy="2202815"/>
          </a:xfrm>
        </p:spPr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、资源配置协同方案</a:t>
            </a: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通过工业互联网与金融服务对接的产融结合，借助平台连通各类系统实现整体优化的全流程系统优化等方面，如基于“数据+信贷”的供应链金融服务。</a:t>
            </a:r>
          </a:p>
        </p:txBody>
      </p:sp>
    </p:spTree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11176000" cy="2202815"/>
          </a:xfrm>
        </p:spPr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、企业运营管理方案</a:t>
            </a: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发挥工业互联网互联互通、全面连接优势的安全管理、财务管理、人力管理、客户关系管理、供应链管理等方面，如基于平台“软件上云+数据分析”的供应链上下游协同。</a:t>
            </a:r>
          </a:p>
        </p:txBody>
      </p:sp>
    </p:spTree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11176000" cy="2202815"/>
          </a:xfrm>
        </p:spPr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、生产过程管控方案</a:t>
            </a: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运用大数据、人工智能、5G等手段的生产管理优化、质量管理、能耗与排放管理、生产监控分析等方面，如基于设备和系统能源数据分析的能耗管理。</a:t>
            </a:r>
          </a:p>
        </p:txBody>
      </p:sp>
    </p:spTree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FF"/>
        </a:solidFill>
      </a:spPr>
      <a:bodyPr vert="eaVert" wrap="square">
        <a:spAutoFit/>
      </a:bodyPr>
      <a:lstStyle>
        <a:defPPr algn="ctr">
          <a:lnSpc>
            <a:spcPct val="150000"/>
          </a:lnSpc>
          <a:defRPr sz="1800" b="1" dirty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0030101010101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分课题六：建设电信强国科技发展战略和策略专题研究－科技委汇报简化版">
  <a:themeElements>
    <a:clrScheme name="分课题六：建设电信强国科技发展战略和策略专题研究－科技委汇报简化版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分课题六：建设电信强国科技发展战略和策略专题研究－科技委汇报简化版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分课题六：建设电信强国科技发展战略和策略专题研究－科技委汇报简化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0030101010101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isco Arial 4x3 template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214</TotalTime>
  <Words>633</Words>
  <Application>Microsoft Office PowerPoint</Application>
  <PresentationFormat>自定义</PresentationFormat>
  <Paragraphs>66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1</vt:lpstr>
      <vt:lpstr>1_分课题六：建设电信强国科技发展战略和策略专题研究－科技委汇报简化版</vt:lpstr>
      <vt:lpstr>1_1</vt:lpstr>
      <vt:lpstr>Cisco Arial 4x3 template</vt:lpstr>
      <vt:lpstr>1_Office 主题</vt:lpstr>
      <vt:lpstr>PowerPoint 演示文稿</vt:lpstr>
      <vt:lpstr>案例概况</vt:lpstr>
      <vt:lpstr>答辩提纲</vt:lpstr>
      <vt:lpstr>一、申请企业情况</vt:lpstr>
      <vt:lpstr>二、项目实施方案</vt:lpstr>
      <vt:lpstr>二、项目实施方案</vt:lpstr>
      <vt:lpstr>二、项目实施方案</vt:lpstr>
      <vt:lpstr>二、项目实施方案</vt:lpstr>
      <vt:lpstr>二、项目实施方案</vt:lpstr>
      <vt:lpstr>二、项目实施方案</vt:lpstr>
      <vt:lpstr>三、项目应用效果</vt:lpstr>
      <vt:lpstr>四、项目先进性和可复制推广</vt:lpstr>
      <vt:lpstr>五、核心技术和系统的安全可靠</vt:lpstr>
      <vt:lpstr>六、存在问题及希望联盟给予的支持</vt:lpstr>
      <vt:lpstr>PowerPoint 演示文稿</vt:lpstr>
    </vt:vector>
  </TitlesOfParts>
  <Company>信息产业部电信研究院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</dc:title>
  <dc:creator>yuxh</dc:creator>
  <cp:lastModifiedBy>张佚名</cp:lastModifiedBy>
  <cp:revision>2967</cp:revision>
  <dcterms:created xsi:type="dcterms:W3CDTF">2005-01-25T06:31:00Z</dcterms:created>
  <dcterms:modified xsi:type="dcterms:W3CDTF">2020-11-04T12:22:30Z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(3)Skdc+6m2xvHYqDb18cOEpm4y7b4QuRxF0YDnMmSYlxMarP70s81pYh5qGca0U7u/INwH9AO8
rrL+fD+ErbIZ4Wi9iN/c04bAI/7B43OuOHqUpogWOdbDRjVjO4B+X9fSmkhR5TEAllULBQRg
c4BzPAgdEUz7HdpERCmZXsWgyzH/zU1umDB9SMvsth6Bsbbq7cowGnc7urfHo9D/Ih8QInmd
C/u4ok9ss2g4FnkF6t</vt:lpwstr>
  </property>
  <property fmtid="{D5CDD505-2E9C-101B-9397-08002B2CF9AE}" pid="3" name="_2015_ms_pID_7253431">
    <vt:lpwstr>GjWAT/2NVjKbTJWwxWuT88E+0c5pF1L6wMsa+CRY/0ucJpmHn680PW
Vm7Su5SiI3i2cLPkWWWk6vtS3uDmA113uPlyPTyb8riXqPiDSaNC6IhQC88Xvh8O1ZQyq2MS
h1fC724TSlhmxtCM4d1zKqNwpiUVlKi5GKS18n5/L9xntU1kEqx/Vw2WQENbBELpScMcahF8
eDJDxxJCRVljWpp5dprpXZclK7NwvE4mbvUa</vt:lpwstr>
  </property>
  <property fmtid="{D5CDD505-2E9C-101B-9397-08002B2CF9AE}" pid="4" name="_2015_ms_pID_7253432">
    <vt:lpwstr>vzjqLPAAfDJ6LlcjVimMeOuqhzNGvzGD0LwI
o+uNboHPfaRAg9nid1nYXLLKlCYOvA==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1472735251</vt:lpwstr>
  </property>
  <property fmtid="{D5CDD505-2E9C-101B-9397-08002B2CF9AE}" pid="9" name="KSOProductBuildVer">
    <vt:lpwstr>2052-11.1.0.9069</vt:lpwstr>
  </property>
</Properties>
</file>