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bookmarkIdSeed="5">
  <p:sldMasterIdLst>
    <p:sldMasterId id="2147483648" r:id="rId1"/>
    <p:sldMasterId id="2147483661" r:id="rId3"/>
    <p:sldMasterId id="2147483676" r:id="rId4"/>
    <p:sldMasterId id="2147483709" r:id="rId5"/>
    <p:sldMasterId id="2147483713" r:id="rId6"/>
  </p:sldMasterIdLst>
  <p:notesMasterIdLst>
    <p:notesMasterId r:id="rId8"/>
  </p:notesMasterIdLst>
  <p:sldIdLst>
    <p:sldId id="3211" r:id="rId7"/>
    <p:sldId id="3280" r:id="rId9"/>
    <p:sldId id="3299" r:id="rId10"/>
    <p:sldId id="3287" r:id="rId11"/>
    <p:sldId id="3293" r:id="rId12"/>
    <p:sldId id="3212" r:id="rId13"/>
  </p:sldIdLst>
  <p:sldSz cx="12192000" cy="6858000"/>
  <p:notesSz cx="6797675" cy="987425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5pPr>
    <a:lvl6pPr marL="22860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6pPr>
    <a:lvl7pPr marL="27432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7pPr>
    <a:lvl8pPr marL="32004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8pPr>
    <a:lvl9pPr marL="36576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CCFF"/>
    <a:srgbClr val="4F81BD"/>
    <a:srgbClr val="E9EDF4"/>
    <a:srgbClr val="0000FF"/>
    <a:srgbClr val="000099"/>
    <a:srgbClr val="CCECFF"/>
    <a:srgbClr val="3366FF"/>
    <a:srgbClr val="CCFFFF"/>
    <a:srgbClr val="0066FF"/>
    <a:srgbClr val="33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523" autoAdjust="0"/>
    <p:restoredTop sz="90289" autoAdjust="0"/>
  </p:normalViewPr>
  <p:slideViewPr>
    <p:cSldViewPr>
      <p:cViewPr>
        <p:scale>
          <a:sx n="75" d="100"/>
          <a:sy n="75" d="100"/>
        </p:scale>
        <p:origin x="-1133" y="-149"/>
      </p:cViewPr>
      <p:guideLst>
        <p:guide orient="horz" pos="2160"/>
        <p:guide pos="2889"/>
        <p:guide pos="382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50" d="100"/>
        <a:sy n="15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2.xml"/><Relationship Id="rId8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6" Type="http://schemas.openxmlformats.org/officeDocument/2006/relationships/slideMaster" Target="slideMasters/slideMaster5.xml"/><Relationship Id="rId5" Type="http://schemas.openxmlformats.org/officeDocument/2006/relationships/slideMaster" Target="slideMasters/slideMaster4.xml"/><Relationship Id="rId4" Type="http://schemas.openxmlformats.org/officeDocument/2006/relationships/slideMaster" Target="slideMasters/slideMaster3.xml"/><Relationship Id="rId3" Type="http://schemas.openxmlformats.org/officeDocument/2006/relationships/slideMaster" Target="slideMasters/slideMaster2.xml"/><Relationship Id="rId2" Type="http://schemas.openxmlformats.org/officeDocument/2006/relationships/theme" Target="theme/theme1.xml"/><Relationship Id="rId16" Type="http://schemas.openxmlformats.org/officeDocument/2006/relationships/tableStyles" Target="tableStyles.xml"/><Relationship Id="rId15" Type="http://schemas.openxmlformats.org/officeDocument/2006/relationships/viewProps" Target="viewProps.xml"/><Relationship Id="rId14" Type="http://schemas.openxmlformats.org/officeDocument/2006/relationships/presProps" Target="presProps.xml"/><Relationship Id="rId13" Type="http://schemas.openxmlformats.org/officeDocument/2006/relationships/slide" Target="slides/slide6.xml"/><Relationship Id="rId12" Type="http://schemas.openxmlformats.org/officeDocument/2006/relationships/slide" Target="slides/slide5.xml"/><Relationship Id="rId11" Type="http://schemas.openxmlformats.org/officeDocument/2006/relationships/slide" Target="slides/slide4.xml"/><Relationship Id="rId10" Type="http://schemas.openxmlformats.org/officeDocument/2006/relationships/slide" Target="slides/slide3.xml"/><Relationship Id="rId1" Type="http://schemas.openxmlformats.org/officeDocument/2006/relationships/slideMaster" Target="slideMasters/slideMaster1.xml"/></Relationships>
</file>

<file path=ppt/media/>
</file>

<file path=ppt/media/image1.jpe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t" anchorCtr="0" compatLnSpc="1"/>
          <a:lstStyle>
            <a:lvl1pPr algn="l">
              <a:defRPr sz="1200"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275" y="0"/>
            <a:ext cx="2946400" cy="493713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t" anchorCtr="0" compatLnSpc="1"/>
          <a:lstStyle>
            <a:lvl1pPr algn="r">
              <a:defRPr sz="1200"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962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09538" y="741363"/>
            <a:ext cx="6578600" cy="3702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6463" y="4691063"/>
            <a:ext cx="4984750" cy="4443412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noProof="0"/>
              <a:t>单击此处编辑母版文本样式</a:t>
            </a:r>
            <a:endParaRPr lang="zh-CN" altLang="en-US" noProof="0"/>
          </a:p>
          <a:p>
            <a:pPr lvl="1"/>
            <a:r>
              <a:rPr lang="zh-CN" altLang="en-US" noProof="0"/>
              <a:t>第二级</a:t>
            </a:r>
            <a:endParaRPr lang="zh-CN" altLang="en-US" noProof="0"/>
          </a:p>
          <a:p>
            <a:pPr lvl="2"/>
            <a:r>
              <a:rPr lang="zh-CN" altLang="en-US" noProof="0"/>
              <a:t>第三级</a:t>
            </a:r>
            <a:endParaRPr lang="zh-CN" altLang="en-US" noProof="0"/>
          </a:p>
          <a:p>
            <a:pPr lvl="3"/>
            <a:r>
              <a:rPr lang="zh-CN" altLang="en-US" noProof="0"/>
              <a:t>第四级</a:t>
            </a:r>
            <a:endParaRPr lang="zh-CN" altLang="en-US" noProof="0"/>
          </a:p>
          <a:p>
            <a:pPr lvl="4"/>
            <a:r>
              <a:rPr lang="zh-CN" altLang="en-US" noProof="0"/>
              <a:t>第五级</a:t>
            </a:r>
            <a:endParaRPr lang="zh-CN" altLang="en-US" noProof="0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l">
              <a:defRPr sz="1200"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275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r">
              <a:defRPr sz="1200"/>
            </a:lvl1pPr>
          </a:lstStyle>
          <a:p>
            <a:pPr>
              <a:defRPr/>
            </a:pPr>
            <a:fld id="{72FBFD54-0C40-4251-B6D7-4B6BEEF63325}" type="slidenum">
              <a:rPr lang="en-US" altLang="zh-CN"/>
            </a:fld>
            <a:endParaRPr lang="en-US" altLang="zh-C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5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109538" y="741363"/>
            <a:ext cx="6578600" cy="370205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fld id="{72FBFD54-0C40-4251-B6D7-4B6BEEF63325}" type="slidenum">
              <a:rPr kumimoji="0" lang="en-US" altLang="zh-CN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rPr>
            </a:fld>
            <a:endParaRPr kumimoji="0" lang="en-US" altLang="zh-CN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2FBFD54-0C40-4251-B6D7-4B6BEEF63325}" type="slidenum">
              <a:rPr lang="en-US" altLang="zh-CN" smtClean="0"/>
            </a:fld>
            <a:endParaRPr lang="en-US" altLang="zh-CN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2FBFD54-0C40-4251-B6D7-4B6BEEF63325}" type="slidenum">
              <a:rPr lang="en-US" altLang="zh-CN" smtClean="0"/>
            </a:fld>
            <a:endParaRPr lang="en-US" altLang="zh-CN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2FBFD54-0C40-4251-B6D7-4B6BEEF63325}" type="slidenum">
              <a:rPr lang="en-US" altLang="zh-CN" smtClean="0"/>
            </a:fld>
            <a:endParaRPr lang="en-US" altLang="zh-CN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2FBFD54-0C40-4251-B6D7-4B6BEEF63325}" type="slidenum">
              <a:rPr lang="en-US" altLang="zh-CN" smtClean="0"/>
            </a:fld>
            <a:endParaRPr lang="en-US" altLang="zh-CN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4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5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5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5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3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4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6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5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1" y="2130427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133418" y="0"/>
            <a:ext cx="3058583" cy="6858000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-48684" y="0"/>
            <a:ext cx="8978902" cy="6858000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-48683" y="0"/>
            <a:ext cx="12240684" cy="908050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>
          <a:xfrm>
            <a:off x="508001" y="1295400"/>
            <a:ext cx="11176000" cy="5562600"/>
          </a:xfrm>
        </p:spPr>
        <p:txBody>
          <a:bodyPr/>
          <a:lstStyle/>
          <a:p>
            <a:pPr lvl="0"/>
            <a:endParaRPr lang="zh-CN" altLang="en-US" noProof="0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showMasterSp="0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94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20800" y="1828800"/>
            <a:ext cx="103632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99942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1320800" y="6248400"/>
            <a:ext cx="25400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4572000" y="6248400"/>
            <a:ext cx="38608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9144001" y="6248400"/>
            <a:ext cx="2540000" cy="457200"/>
          </a:xfrm>
          <a:prstGeom prst="rect">
            <a:avLst/>
          </a:prstGeom>
          <a:ln>
            <a:miter lim="800000"/>
          </a:ln>
        </p:spPr>
        <p:txBody>
          <a:bodyPr vert="horz" wrap="square" lIns="91440" tIns="45720" rIns="91440" bIns="45720" numCol="1" anchor="b" anchorCtr="0" compatLnSpc="1"/>
          <a:lstStyle>
            <a:lvl1pPr algn="r">
              <a:defRPr kumimoji="0" sz="1400">
                <a:solidFill>
                  <a:schemeClr val="bg2"/>
                </a:solidFill>
                <a:ea typeface="+mn-ea"/>
              </a:defRPr>
            </a:lvl1pPr>
          </a:lstStyle>
          <a:p>
            <a:pPr>
              <a:defRPr/>
            </a:pPr>
            <a:fld id="{ED67AF0A-73B7-48FB-A923-AE2D9B97969F}" type="slidenum">
              <a:rPr lang="en-US" altLang="zh-CN" smtClean="0"/>
            </a:fld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zh-CN" altLang="en-US" noProof="0"/>
              <a:t>单击图标添加图片</a:t>
            </a:r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182100" y="-26988"/>
            <a:ext cx="3058584" cy="688498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" y="-26988"/>
            <a:ext cx="8978900" cy="688498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 hasCustomPrompt="1"/>
          </p:nvPr>
        </p:nvSpPr>
        <p:spPr>
          <a:xfrm>
            <a:off x="508001" y="1295400"/>
            <a:ext cx="11176000" cy="5562600"/>
          </a:xfrm>
        </p:spPr>
        <p:txBody>
          <a:bodyPr/>
          <a:lstStyle/>
          <a:p>
            <a:pPr lvl="0"/>
            <a:r>
              <a:rPr lang="zh-CN" altLang="en-US" noProof="0"/>
              <a:t>单击图标添加表格</a:t>
            </a:r>
            <a:endParaRPr lang="zh-CN" alt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1" y="2130427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标题，文本与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 userDrawn="1">
  <p:cSld name="1_Title Slide-animated 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8" name="Picture 37" descr="bottom bar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44501" y="6378339"/>
            <a:ext cx="11303000" cy="162912"/>
          </a:xfrm>
          <a:prstGeom prst="rect">
            <a:avLst/>
          </a:prstGeom>
        </p:spPr>
      </p:pic>
      <p:sp>
        <p:nvSpPr>
          <p:cNvPr id="39" name="Rectangle 38"/>
          <p:cNvSpPr/>
          <p:nvPr userDrawn="1"/>
        </p:nvSpPr>
        <p:spPr>
          <a:xfrm>
            <a:off x="4540480" y="5948652"/>
            <a:ext cx="798785" cy="1145627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40" name="Rectangle 39"/>
          <p:cNvSpPr/>
          <p:nvPr userDrawn="1"/>
        </p:nvSpPr>
        <p:spPr>
          <a:xfrm>
            <a:off x="1947921" y="5948652"/>
            <a:ext cx="630620" cy="1145627"/>
          </a:xfrm>
          <a:prstGeom prst="rect">
            <a:avLst/>
          </a:prstGeom>
          <a:solidFill>
            <a:srgbClr val="6DB344">
              <a:alpha val="45098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42" name="Rectangle 41"/>
          <p:cNvSpPr/>
          <p:nvPr userDrawn="1"/>
        </p:nvSpPr>
        <p:spPr>
          <a:xfrm>
            <a:off x="6362263" y="5948652"/>
            <a:ext cx="630620" cy="1145627"/>
          </a:xfrm>
          <a:prstGeom prst="rect">
            <a:avLst/>
          </a:prstGeom>
          <a:solidFill>
            <a:srgbClr val="0096D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43" name="Rounded Rectangle 42"/>
          <p:cNvSpPr/>
          <p:nvPr userDrawn="1"/>
        </p:nvSpPr>
        <p:spPr>
          <a:xfrm rot="10800000" flipH="1">
            <a:off x="3808675" y="831272"/>
            <a:ext cx="875085" cy="424307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45" name="Rounded Rectangle 44"/>
          <p:cNvSpPr/>
          <p:nvPr userDrawn="1"/>
        </p:nvSpPr>
        <p:spPr>
          <a:xfrm rot="10800000" flipH="1">
            <a:off x="1095955" y="4716780"/>
            <a:ext cx="875085" cy="150749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46" name="Rounded Rectangle 45"/>
          <p:cNvSpPr/>
          <p:nvPr userDrawn="1"/>
        </p:nvSpPr>
        <p:spPr>
          <a:xfrm rot="10800000" flipH="1">
            <a:off x="1776676" y="1981200"/>
            <a:ext cx="875085" cy="424307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47" name="Rounded Rectangle 46"/>
          <p:cNvSpPr/>
          <p:nvPr userDrawn="1"/>
        </p:nvSpPr>
        <p:spPr>
          <a:xfrm rot="10800000" flipH="1">
            <a:off x="7826493" y="6614164"/>
            <a:ext cx="1040416" cy="3319549"/>
          </a:xfrm>
          <a:prstGeom prst="roundRect">
            <a:avLst>
              <a:gd name="adj" fmla="val 50000"/>
            </a:avLst>
          </a:prstGeom>
          <a:solidFill>
            <a:srgbClr val="1F8BAE">
              <a:alpha val="3882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48" name="Rounded Rectangle 47"/>
          <p:cNvSpPr/>
          <p:nvPr userDrawn="1"/>
        </p:nvSpPr>
        <p:spPr>
          <a:xfrm rot="10800000" flipH="1">
            <a:off x="9244277" y="6614160"/>
            <a:ext cx="875085" cy="150749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49" name="Rounded Rectangle 48"/>
          <p:cNvSpPr/>
          <p:nvPr userDrawn="1"/>
        </p:nvSpPr>
        <p:spPr>
          <a:xfrm rot="10800000" flipH="1">
            <a:off x="2921991" y="6719466"/>
            <a:ext cx="883399" cy="6331065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0" name="Rounded Rectangle 49"/>
          <p:cNvSpPr/>
          <p:nvPr userDrawn="1"/>
        </p:nvSpPr>
        <p:spPr>
          <a:xfrm rot="10800000" flipH="1">
            <a:off x="3725549" y="6668595"/>
            <a:ext cx="1039141" cy="554631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2">
                  <a:shade val="30000"/>
                  <a:satMod val="115000"/>
                </a:schemeClr>
              </a:gs>
              <a:gs pos="50000">
                <a:schemeClr val="accent2">
                  <a:shade val="67500"/>
                  <a:satMod val="115000"/>
                </a:schemeClr>
              </a:gs>
              <a:gs pos="100000">
                <a:schemeClr val="accent2">
                  <a:shade val="100000"/>
                  <a:satMod val="115000"/>
                </a:schemeClr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1" name="Rounded Rectangle 50"/>
          <p:cNvSpPr/>
          <p:nvPr userDrawn="1"/>
        </p:nvSpPr>
        <p:spPr>
          <a:xfrm rot="10800000" flipH="1">
            <a:off x="6561114" y="1025236"/>
            <a:ext cx="875085" cy="424307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2" name="Rounded Rectangle 51"/>
          <p:cNvSpPr/>
          <p:nvPr userDrawn="1"/>
        </p:nvSpPr>
        <p:spPr>
          <a:xfrm rot="10800000" flipH="1">
            <a:off x="7189186" y="1731818"/>
            <a:ext cx="875085" cy="424307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3" name="Rounded Rectangle 52"/>
          <p:cNvSpPr/>
          <p:nvPr userDrawn="1"/>
        </p:nvSpPr>
        <p:spPr>
          <a:xfrm rot="10800000" flipH="1">
            <a:off x="455086" y="6708760"/>
            <a:ext cx="1040416" cy="3319549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4DCAFF">
                  <a:shade val="30000"/>
                  <a:satMod val="115000"/>
                  <a:alpha val="26000"/>
                </a:srgbClr>
              </a:gs>
              <a:gs pos="50000">
                <a:srgbClr val="4DCAFF">
                  <a:shade val="67500"/>
                  <a:satMod val="115000"/>
                </a:srgbClr>
              </a:gs>
              <a:gs pos="100000">
                <a:srgbClr val="4DCAFF">
                  <a:shade val="100000"/>
                  <a:satMod val="115000"/>
                </a:srgbClr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4" name="Rounded Rectangle 53"/>
          <p:cNvSpPr/>
          <p:nvPr userDrawn="1"/>
        </p:nvSpPr>
        <p:spPr>
          <a:xfrm rot="10800000" flipH="1">
            <a:off x="10717669" y="8318284"/>
            <a:ext cx="1040416" cy="3319549"/>
          </a:xfrm>
          <a:prstGeom prst="roundRect">
            <a:avLst>
              <a:gd name="adj" fmla="val 50000"/>
            </a:avLst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5" name="Rounded Rectangle 54"/>
          <p:cNvSpPr/>
          <p:nvPr userDrawn="1"/>
        </p:nvSpPr>
        <p:spPr>
          <a:xfrm rot="10800000" flipH="1">
            <a:off x="10883001" y="1731818"/>
            <a:ext cx="875085" cy="424307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6" name="Rounded Rectangle 55"/>
          <p:cNvSpPr/>
          <p:nvPr userDrawn="1"/>
        </p:nvSpPr>
        <p:spPr>
          <a:xfrm rot="10800000" flipH="1">
            <a:off x="5027877" y="1981200"/>
            <a:ext cx="875085" cy="424307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7" name="Rectangle 56"/>
          <p:cNvSpPr/>
          <p:nvPr userDrawn="1"/>
        </p:nvSpPr>
        <p:spPr>
          <a:xfrm>
            <a:off x="0" y="16"/>
            <a:ext cx="12172010" cy="637831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grpSp>
        <p:nvGrpSpPr>
          <p:cNvPr id="4" name="Group 67"/>
          <p:cNvGrpSpPr/>
          <p:nvPr userDrawn="1"/>
        </p:nvGrpSpPr>
        <p:grpSpPr>
          <a:xfrm>
            <a:off x="455085" y="311151"/>
            <a:ext cx="1105560" cy="438358"/>
            <a:chOff x="609600" y="528537"/>
            <a:chExt cx="1444734" cy="763789"/>
          </a:xfrm>
          <a:gradFill flip="none" rotWithShape="1">
            <a:gsLst>
              <a:gs pos="11000">
                <a:schemeClr val="accent2"/>
              </a:gs>
              <a:gs pos="100000">
                <a:schemeClr val="accent5"/>
              </a:gs>
            </a:gsLst>
            <a:lin ang="2700000" scaled="1"/>
            <a:tileRect/>
          </a:gradFill>
        </p:grpSpPr>
        <p:sp>
          <p:nvSpPr>
            <p:cNvPr id="60" name="Rectangle 59"/>
            <p:cNvSpPr>
              <a:spLocks noChangeArrowheads="1"/>
            </p:cNvSpPr>
            <p:nvPr/>
          </p:nvSpPr>
          <p:spPr bwMode="black">
            <a:xfrm>
              <a:off x="1016578" y="1035681"/>
              <a:ext cx="65914" cy="249730"/>
            </a:xfrm>
            <a:prstGeom prst="rect">
              <a:avLst/>
            </a:prstGeom>
            <a:grpFill/>
            <a:ln w="9525">
              <a:noFill/>
              <a:miter lim="800000"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61" name="Freeform 60"/>
            <p:cNvSpPr/>
            <p:nvPr/>
          </p:nvSpPr>
          <p:spPr bwMode="black">
            <a:xfrm>
              <a:off x="1400563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62" name="Freeform 61"/>
            <p:cNvSpPr/>
            <p:nvPr/>
          </p:nvSpPr>
          <p:spPr bwMode="black">
            <a:xfrm>
              <a:off x="740661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63" name="Freeform 62"/>
            <p:cNvSpPr>
              <a:spLocks noEditPoints="1"/>
            </p:cNvSpPr>
            <p:nvPr/>
          </p:nvSpPr>
          <p:spPr bwMode="black">
            <a:xfrm>
              <a:off x="1660385" y="1028765"/>
              <a:ext cx="262122" cy="263561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8" name="Freeform 77"/>
            <p:cNvSpPr/>
            <p:nvPr/>
          </p:nvSpPr>
          <p:spPr bwMode="black">
            <a:xfrm>
              <a:off x="1167566" y="1028765"/>
              <a:ext cx="170916" cy="263561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9" name="Freeform 78"/>
            <p:cNvSpPr/>
            <p:nvPr/>
          </p:nvSpPr>
          <p:spPr bwMode="black">
            <a:xfrm>
              <a:off x="609600" y="732931"/>
              <a:ext cx="62081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0" name="Freeform 79"/>
            <p:cNvSpPr/>
            <p:nvPr/>
          </p:nvSpPr>
          <p:spPr bwMode="black">
            <a:xfrm>
              <a:off x="783581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1" name="Freeform 80"/>
            <p:cNvSpPr/>
            <p:nvPr/>
          </p:nvSpPr>
          <p:spPr bwMode="black">
            <a:xfrm>
              <a:off x="954497" y="528537"/>
              <a:ext cx="62081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2" name="Freeform 81"/>
            <p:cNvSpPr/>
            <p:nvPr/>
          </p:nvSpPr>
          <p:spPr bwMode="black">
            <a:xfrm>
              <a:off x="1128478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3" name="Freeform 82"/>
            <p:cNvSpPr/>
            <p:nvPr/>
          </p:nvSpPr>
          <p:spPr bwMode="black">
            <a:xfrm>
              <a:off x="1298627" y="732931"/>
              <a:ext cx="65914" cy="128323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4" name="Freeform 83"/>
            <p:cNvSpPr/>
            <p:nvPr/>
          </p:nvSpPr>
          <p:spPr bwMode="black">
            <a:xfrm>
              <a:off x="1472608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5" name="Freeform 84"/>
            <p:cNvSpPr/>
            <p:nvPr/>
          </p:nvSpPr>
          <p:spPr bwMode="black">
            <a:xfrm>
              <a:off x="1646590" y="528537"/>
              <a:ext cx="62848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6" name="Freeform 85"/>
            <p:cNvSpPr/>
            <p:nvPr/>
          </p:nvSpPr>
          <p:spPr bwMode="black">
            <a:xfrm>
              <a:off x="1817505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7" name="Freeform 86"/>
            <p:cNvSpPr/>
            <p:nvPr/>
          </p:nvSpPr>
          <p:spPr bwMode="black">
            <a:xfrm>
              <a:off x="1991486" y="732931"/>
              <a:ext cx="62848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</p:grpSp>
      <p:sp>
        <p:nvSpPr>
          <p:cNvPr id="88" name="Rectangle 87"/>
          <p:cNvSpPr/>
          <p:nvPr userDrawn="1"/>
        </p:nvSpPr>
        <p:spPr>
          <a:xfrm>
            <a:off x="1" y="6541294"/>
            <a:ext cx="12172010" cy="31670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90" name="Rectangle 5"/>
          <p:cNvSpPr>
            <a:spLocks noChangeArrowheads="1"/>
          </p:cNvSpPr>
          <p:nvPr userDrawn="1"/>
        </p:nvSpPr>
        <p:spPr bwMode="ltGray">
          <a:xfrm>
            <a:off x="10643078" y="6584528"/>
            <a:ext cx="791126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Cisco Confidential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91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rgbClr val="C0C0C0"/>
                </a:solidFill>
                <a:latin typeface="+mj-lt"/>
              </a:rPr>
            </a:fld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95192" y="1236705"/>
            <a:ext cx="10816167" cy="2918779"/>
          </a:xfrm>
        </p:spPr>
        <p:txBody>
          <a:bodyPr/>
          <a:lstStyle>
            <a:lvl1pPr>
              <a:lnSpc>
                <a:spcPct val="90000"/>
              </a:lnSpc>
              <a:defRPr lang="en-US" sz="5400" b="0" kern="1200" spc="-200" baseline="0" dirty="0">
                <a:gradFill flip="none" rotWithShape="1">
                  <a:gsLst>
                    <a:gs pos="0">
                      <a:srgbClr val="55E6ED"/>
                    </a:gs>
                    <a:gs pos="80000">
                      <a:srgbClr val="009249"/>
                    </a:gs>
                  </a:gsLst>
                  <a:lin ang="12000000" scaled="0"/>
                  <a:tileRect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Presentation Title Goes Here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15177" y="4464084"/>
            <a:ext cx="10816168" cy="384175"/>
          </a:xfrm>
        </p:spPr>
        <p:txBody>
          <a:bodyPr anchor="b" anchorCtr="0">
            <a:noAutofit/>
          </a:bodyPr>
          <a:lstStyle>
            <a:lvl1pPr marL="0" indent="0" algn="l">
              <a:buNone/>
              <a:defRPr lang="en-US" sz="2000" b="0" kern="1200" dirty="0">
                <a:solidFill>
                  <a:srgbClr val="6DB344"/>
                </a:solidFill>
                <a:latin typeface="+mj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Presenter Name</a:t>
            </a:r>
            <a:endParaRPr lang="en-US" dirty="0"/>
          </a:p>
        </p:txBody>
      </p:sp>
      <p:sp>
        <p:nvSpPr>
          <p:cNvPr id="41" name="Text Placeholder 40"/>
          <p:cNvSpPr>
            <a:spLocks noGrp="1"/>
          </p:cNvSpPr>
          <p:nvPr>
            <p:ph type="body" sz="quarter" idx="10" hasCustomPrompt="1"/>
          </p:nvPr>
        </p:nvSpPr>
        <p:spPr>
          <a:xfrm>
            <a:off x="315177" y="4768868"/>
            <a:ext cx="10797117" cy="384175"/>
          </a:xfrm>
        </p:spPr>
        <p:txBody>
          <a:bodyPr/>
          <a:lstStyle>
            <a:lvl1pPr marL="0" indent="0">
              <a:buFontTx/>
              <a:buNone/>
              <a:defRPr lang="en-US" sz="1800" b="0" kern="1200" dirty="0">
                <a:solidFill>
                  <a:srgbClr val="6DB344"/>
                </a:solidFill>
                <a:latin typeface="+mj-lt"/>
                <a:ea typeface="+mn-ea"/>
                <a:cs typeface="+mn-cs"/>
              </a:defRPr>
            </a:lvl1pPr>
            <a:lvl2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Presenter Title</a:t>
            </a:r>
            <a:endParaRPr lang="en-US" dirty="0"/>
          </a:p>
        </p:txBody>
      </p:sp>
      <p:sp>
        <p:nvSpPr>
          <p:cNvPr id="44" name="Text Placeholder 43"/>
          <p:cNvSpPr>
            <a:spLocks noGrp="1"/>
          </p:cNvSpPr>
          <p:nvPr>
            <p:ph type="body" sz="quarter" idx="11" hasCustomPrompt="1"/>
          </p:nvPr>
        </p:nvSpPr>
        <p:spPr>
          <a:xfrm>
            <a:off x="315388" y="5232786"/>
            <a:ext cx="10816167" cy="384175"/>
          </a:xfrm>
        </p:spPr>
        <p:txBody>
          <a:bodyPr/>
          <a:lstStyle>
            <a:lvl1pPr marL="0" indent="0">
              <a:buFontTx/>
              <a:buNone/>
              <a:defRPr lang="en-US" sz="1400" b="0" kern="1200" dirty="0">
                <a:solidFill>
                  <a:srgbClr val="6DB344"/>
                </a:solidFill>
                <a:latin typeface="+mj-lt"/>
                <a:ea typeface="+mn-ea"/>
                <a:cs typeface="+mn-cs"/>
              </a:defRPr>
            </a:lvl1pPr>
            <a:lvl2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Date</a:t>
            </a:r>
            <a:endParaRPr lang="en-US" dirty="0"/>
          </a:p>
        </p:txBody>
      </p:sp>
      <p:sp>
        <p:nvSpPr>
          <p:cNvPr id="65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repeatCount="indefinite" accel="50000" decel="50000" fill="hold" grpId="0" nodeType="withEffect">
                                  <p:stCondLst>
                                    <p:cond delay="3000"/>
                                  </p:stCondLst>
                                  <p:childTnLst>
                                    <p:animMotion origin="layout" path="M -4.44444E-6 4.81481E-6 L -4.44444E-6 0.65879 " pathEditMode="relative" rAng="0" ptsTypes="AA">
                                      <p:cBhvr>
                                        <p:cTn id="6" dur="83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329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42" presetClass="path" presetSubtype="0" repeatCount="indefinite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77778E-6 1.85185E-6 L 2.77778E-6 0.99305 " pathEditMode="relative" rAng="0" ptsTypes="AA">
                                      <p:cBhvr>
                                        <p:cTn id="8" dur="106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97"/>
                                    </p:animMotion>
                                  </p:childTnLst>
                                </p:cTn>
                              </p:par>
                              <p:par>
                                <p:cTn id="9" presetID="42" presetClass="path" presetSubtype="0" repeatCount="indefinite" accel="50000" decel="50000" fill="hold" grpId="0" nodeType="withEffect">
                                  <p:stCondLst>
                                    <p:cond delay="110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Motion origin="layout" path="M 1.94444E-6 0 L 1.94444E-6 -1.0081 " pathEditMode="relative" rAng="0" ptsTypes="AA">
                                      <p:cBhvr>
                                        <p:cTn id="10" dur="164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504"/>
                                    </p:animMotion>
                                  </p:childTnLst>
                                </p:cTn>
                              </p:par>
                              <p:par>
                                <p:cTn id="11" presetID="42" presetClass="path" presetSubtype="0" repeatCount="indefinite" accel="50000" decel="50000" fill="hold" grpId="0" nodeType="withEffect">
                                  <p:stCondLst>
                                    <p:cond delay="13700"/>
                                  </p:stCondLst>
                                  <p:childTnLst>
                                    <p:animMotion origin="layout" path="M 2.77778E-6 4.81481E-6 L 2.77778E-6 -0.34561 " pathEditMode="relative" rAng="0" ptsTypes="AA">
                                      <p:cBhvr>
                                        <p:cTn id="12" dur="109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73"/>
                                    </p:animMotion>
                                  </p:childTnLst>
                                </p:cTn>
                              </p:par>
                              <p:par>
                                <p:cTn id="13" presetID="42" presetClass="path" presetSubtype="0" repeatCount="indefinite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88889E-6 4.44444E-6 L -3.88889E-6 1.14467 " pathEditMode="relative" rAng="0" ptsTypes="AA">
                                      <p:cBhvr>
                                        <p:cTn id="14" dur="104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572"/>
                                    </p:animMotion>
                                  </p:childTnLst>
                                </p:cTn>
                              </p:par>
                              <p:par>
                                <p:cTn id="15" presetID="42" presetClass="path" presetSubtype="0" repeatCount="indefinite" accel="50000" decel="5000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animMotion origin="layout" path="M 4.16667E-6 0.27476 L 4.16667E-6 -1.26019 " pathEditMode="relative" rAng="0" ptsTypes="AA">
                                      <p:cBhvr>
                                        <p:cTn id="16" dur="121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768"/>
                                    </p:animMotion>
                                  </p:childTnLst>
                                </p:cTn>
                              </p:par>
                              <p:par>
                                <p:cTn id="17" presetID="42" presetClass="path" presetSubtype="0" repeatCount="indefinite" accel="50000" decel="50000" autoRev="1" fill="hold" grpId="0" nodeType="withEffect">
                                  <p:stCondLst>
                                    <p:cond delay="360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Motion origin="layout" path="M 1.94444E-6 0 L 1.94444E-6 -1.0081 " pathEditMode="relative" rAng="0" ptsTypes="AA">
                                      <p:cBhvr>
                                        <p:cTn id="18" dur="84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504"/>
                                    </p:animMotion>
                                  </p:childTnLst>
                                </p:cTn>
                              </p:par>
                              <p:par>
                                <p:cTn id="19" presetID="42" presetClass="path" presetSubtype="0" repeatCount="indefinite" accel="50000" decel="5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animMotion origin="layout" path="M 2.77778E-6 1.85185E-6 L 2.77778E-6 0.99305 " pathEditMode="relative" rAng="0" ptsTypes="AA">
                                      <p:cBhvr>
                                        <p:cTn id="20" dur="19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97"/>
                                    </p:animMotion>
                                  </p:childTnLst>
                                </p:cTn>
                              </p:par>
                              <p:par>
                                <p:cTn id="21" presetID="42" presetClass="path" presetSubtype="0" repeatCount="indefinite" accel="50000" decel="50000" fill="hold" grpId="0" nodeType="withEffect">
                                  <p:stCondLst>
                                    <p:cond delay="6300"/>
                                  </p:stCondLst>
                                  <p:childTnLst>
                                    <p:animMotion origin="layout" path="M 2.77778E-6 1.85185E-6 L 2.77778E-6 0.99305 " pathEditMode="relative" rAng="0" ptsTypes="AA">
                                      <p:cBhvr>
                                        <p:cTn id="22" dur="82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97"/>
                                    </p:animMotion>
                                  </p:childTnLst>
                                </p:cTn>
                              </p:par>
                              <p:par>
                                <p:cTn id="23" presetID="42" presetClass="path" presetSubtype="0" repeatCount="indefinite" accel="50000" decel="50000" fill="hold" grpId="0" nodeType="withEffect">
                                  <p:stCondLst>
                                    <p:cond delay="570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Motion origin="layout" path="M -4.72222E-6 -2.15822E-6 L -4.72222E-6 -1.32223 " pathEditMode="relative" rAng="0" ptsTypes="AA">
                                      <p:cBhvr>
                                        <p:cTn id="24" dur="11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661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42" presetClass="path" presetSubtype="0" repeatCount="indefinite" accel="50000" decel="50000" fill="hold" grpId="0" nodeType="withEffect">
                                  <p:stCondLst>
                                    <p:cond delay="130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Motion origin="layout" path="M 1.94444E-6 0 L 1.94444E-6 -1.0081 " pathEditMode="relative" rAng="0" ptsTypes="AA">
                                      <p:cBhvr>
                                        <p:cTn id="26" dur="73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504"/>
                                    </p:animMotion>
                                  </p:childTnLst>
                                </p:cTn>
                              </p:par>
                              <p:par>
                                <p:cTn id="27" presetID="42" presetClass="path" presetSubtype="0" repeatCount="indefinite" accel="50000" decel="50000" fill="hold" grpId="0" nodeType="withEffect">
                                  <p:stCondLst>
                                    <p:cond delay="5300"/>
                                  </p:stCondLst>
                                  <p:childTnLst>
                                    <p:animMotion origin="layout" path="M 2.77778E-6 1.85185E-6 L 2.77778E-6 0.99305 " pathEditMode="relative" rAng="0" ptsTypes="AA">
                                      <p:cBhvr>
                                        <p:cTn id="28" dur="151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97"/>
                                    </p:animMotion>
                                  </p:childTnLst>
                                </p:cTn>
                              </p:par>
                              <p:par>
                                <p:cTn id="29" presetID="42" presetClass="path" presetSubtype="0" repeatCount="indefinite" accel="50000" decel="5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2.77778E-6 1.85185E-6 L 2.77778E-6 0.99305 " pathEditMode="relative" rAng="0" ptsTypes="AA">
                                      <p:cBhvr>
                                        <p:cTn id="30" dur="5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97"/>
                                    </p:animMotion>
                                  </p:childTnLst>
                                </p:cTn>
                              </p:par>
                              <p:par>
                                <p:cTn id="31" presetID="27" presetClass="emph" presetSubtype="0" repeatCount="indefinite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32" dur="6650" autoRev="1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60CCCC"/>
                                      </p:to>
                                    </p:animClr>
                                    <p:animClr clrSpc="rgb" dir="cw">
                                      <p:cBhvr>
                                        <p:cTn id="33" dur="6650" autoRev="1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0CCCC"/>
                                      </p:to>
                                    </p:animClr>
                                    <p:set>
                                      <p:cBhvr>
                                        <p:cTn id="34" dur="6650" autoRev="1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5" dur="6650" autoRev="1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" presetID="27" presetClass="emph" presetSubtype="0" repeatCount="indefinite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37" dur="5350" autoRev="1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60CCCC"/>
                                      </p:to>
                                    </p:animClr>
                                    <p:animClr clrSpc="rgb" dir="cw">
                                      <p:cBhvr>
                                        <p:cTn id="38" dur="5350" autoRev="1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0CCCC"/>
                                      </p:to>
                                    </p:animClr>
                                    <p:set>
                                      <p:cBhvr>
                                        <p:cTn id="39" dur="5350" autoRev="1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0" dur="5350" autoRev="1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27" presetClass="emph" presetSubtype="0" repeatCount="indefinite" fill="hold" grpId="0" nodeType="withEffect">
                                  <p:stCondLst>
                                    <p:cond delay="210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42" dur="6650" autoRev="1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60CCCC"/>
                                      </p:to>
                                    </p:animClr>
                                    <p:animClr clrSpc="rgb" dir="cw">
                                      <p:cBhvr>
                                        <p:cTn id="43" dur="6650" autoRev="1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0CCCC"/>
                                      </p:to>
                                    </p:animClr>
                                    <p:set>
                                      <p:cBhvr>
                                        <p:cTn id="44" dur="6650" autoRev="1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5" dur="6650" autoRev="1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9" grpId="0" animBg="1"/>
      <p:bldP spid="40" grpId="0" animBg="1"/>
      <p:bldP spid="42" grpId="0" animBg="1"/>
      <p:bldP spid="43" grpId="0" animBg="1"/>
      <p:bldP spid="45" grpId="0" animBg="1"/>
      <p:bldP spid="46" grpId="0" animBg="1"/>
      <p:bldP spid="47" grpId="0" animBg="1"/>
      <p:bldP spid="48" grpId="0" animBg="1"/>
      <p:bldP spid="49" grpId="0" animBg="1"/>
      <p:bldP spid="50" grpId="0" animBg="1"/>
      <p:bldP spid="51" grpId="0" animBg="1"/>
      <p:bldP spid="52" grpId="0" animBg="1"/>
      <p:bldP spid="53" grpId="0" animBg="1"/>
      <p:bldP spid="54" grpId="0" animBg="1"/>
      <p:bldP spid="55" grpId="0" animBg="1"/>
      <p:bldP spid="56" grpId="0" animBg="1"/>
    </p:bldLst>
  </p:timing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 userDrawn="1">
  <p:cSld name="2_Title Slide-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8" name="Picture 37" descr="bottom bar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44501" y="6378339"/>
            <a:ext cx="11303000" cy="162912"/>
          </a:xfrm>
          <a:prstGeom prst="rect">
            <a:avLst/>
          </a:prstGeom>
        </p:spPr>
      </p:pic>
      <p:sp>
        <p:nvSpPr>
          <p:cNvPr id="57" name="Rectangle 56"/>
          <p:cNvSpPr/>
          <p:nvPr userDrawn="1"/>
        </p:nvSpPr>
        <p:spPr>
          <a:xfrm>
            <a:off x="0" y="16"/>
            <a:ext cx="12172010" cy="637831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grpSp>
        <p:nvGrpSpPr>
          <p:cNvPr id="4" name="Group 67"/>
          <p:cNvGrpSpPr/>
          <p:nvPr userDrawn="1"/>
        </p:nvGrpSpPr>
        <p:grpSpPr>
          <a:xfrm>
            <a:off x="455085" y="311151"/>
            <a:ext cx="1105560" cy="438358"/>
            <a:chOff x="609600" y="528537"/>
            <a:chExt cx="1444734" cy="763789"/>
          </a:xfrm>
          <a:gradFill flip="none" rotWithShape="1">
            <a:gsLst>
              <a:gs pos="11000">
                <a:schemeClr val="accent2"/>
              </a:gs>
              <a:gs pos="100000">
                <a:schemeClr val="accent5"/>
              </a:gs>
            </a:gsLst>
            <a:lin ang="2700000" scaled="1"/>
            <a:tileRect/>
          </a:gradFill>
        </p:grpSpPr>
        <p:sp>
          <p:nvSpPr>
            <p:cNvPr id="60" name="Rectangle 59"/>
            <p:cNvSpPr>
              <a:spLocks noChangeArrowheads="1"/>
            </p:cNvSpPr>
            <p:nvPr/>
          </p:nvSpPr>
          <p:spPr bwMode="black">
            <a:xfrm>
              <a:off x="1016578" y="1035681"/>
              <a:ext cx="65914" cy="249730"/>
            </a:xfrm>
            <a:prstGeom prst="rect">
              <a:avLst/>
            </a:prstGeom>
            <a:grpFill/>
            <a:ln w="9525">
              <a:noFill/>
              <a:miter lim="800000"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61" name="Freeform 60"/>
            <p:cNvSpPr/>
            <p:nvPr/>
          </p:nvSpPr>
          <p:spPr bwMode="black">
            <a:xfrm>
              <a:off x="1400563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62" name="Freeform 61"/>
            <p:cNvSpPr/>
            <p:nvPr/>
          </p:nvSpPr>
          <p:spPr bwMode="black">
            <a:xfrm>
              <a:off x="740661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63" name="Freeform 62"/>
            <p:cNvSpPr>
              <a:spLocks noEditPoints="1"/>
            </p:cNvSpPr>
            <p:nvPr/>
          </p:nvSpPr>
          <p:spPr bwMode="black">
            <a:xfrm>
              <a:off x="1660385" y="1028765"/>
              <a:ext cx="262122" cy="263561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8" name="Freeform 77"/>
            <p:cNvSpPr/>
            <p:nvPr/>
          </p:nvSpPr>
          <p:spPr bwMode="black">
            <a:xfrm>
              <a:off x="1167566" y="1028765"/>
              <a:ext cx="170916" cy="263561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9" name="Freeform 78"/>
            <p:cNvSpPr/>
            <p:nvPr/>
          </p:nvSpPr>
          <p:spPr bwMode="black">
            <a:xfrm>
              <a:off x="609600" y="732931"/>
              <a:ext cx="62081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0" name="Freeform 79"/>
            <p:cNvSpPr/>
            <p:nvPr/>
          </p:nvSpPr>
          <p:spPr bwMode="black">
            <a:xfrm>
              <a:off x="783581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1" name="Freeform 80"/>
            <p:cNvSpPr/>
            <p:nvPr/>
          </p:nvSpPr>
          <p:spPr bwMode="black">
            <a:xfrm>
              <a:off x="954497" y="528537"/>
              <a:ext cx="62081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2" name="Freeform 81"/>
            <p:cNvSpPr/>
            <p:nvPr/>
          </p:nvSpPr>
          <p:spPr bwMode="black">
            <a:xfrm>
              <a:off x="1128478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3" name="Freeform 82"/>
            <p:cNvSpPr/>
            <p:nvPr/>
          </p:nvSpPr>
          <p:spPr bwMode="black">
            <a:xfrm>
              <a:off x="1298627" y="732931"/>
              <a:ext cx="65914" cy="128323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4" name="Freeform 83"/>
            <p:cNvSpPr/>
            <p:nvPr/>
          </p:nvSpPr>
          <p:spPr bwMode="black">
            <a:xfrm>
              <a:off x="1472608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5" name="Freeform 84"/>
            <p:cNvSpPr/>
            <p:nvPr/>
          </p:nvSpPr>
          <p:spPr bwMode="black">
            <a:xfrm>
              <a:off x="1646590" y="528537"/>
              <a:ext cx="62848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6" name="Freeform 85"/>
            <p:cNvSpPr/>
            <p:nvPr/>
          </p:nvSpPr>
          <p:spPr bwMode="black">
            <a:xfrm>
              <a:off x="1817505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87" name="Freeform 86"/>
            <p:cNvSpPr/>
            <p:nvPr/>
          </p:nvSpPr>
          <p:spPr bwMode="black">
            <a:xfrm>
              <a:off x="1991486" y="732931"/>
              <a:ext cx="62848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</p:grpSp>
      <p:sp>
        <p:nvSpPr>
          <p:cNvPr id="88" name="Rectangle 87"/>
          <p:cNvSpPr/>
          <p:nvPr userDrawn="1"/>
        </p:nvSpPr>
        <p:spPr>
          <a:xfrm>
            <a:off x="1" y="6541294"/>
            <a:ext cx="12172010" cy="31670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90" name="Rectangle 5"/>
          <p:cNvSpPr>
            <a:spLocks noChangeArrowheads="1"/>
          </p:cNvSpPr>
          <p:nvPr userDrawn="1"/>
        </p:nvSpPr>
        <p:spPr bwMode="ltGray">
          <a:xfrm>
            <a:off x="10643078" y="6584528"/>
            <a:ext cx="791126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Cisco Confidential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91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rgbClr val="C0C0C0"/>
                </a:solidFill>
                <a:latin typeface="+mj-lt"/>
              </a:rPr>
            </a:fld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95192" y="1236705"/>
            <a:ext cx="10816167" cy="2918779"/>
          </a:xfrm>
        </p:spPr>
        <p:txBody>
          <a:bodyPr/>
          <a:lstStyle>
            <a:lvl1pPr>
              <a:lnSpc>
                <a:spcPct val="90000"/>
              </a:lnSpc>
              <a:defRPr lang="en-US" sz="5400" b="0" kern="1200" spc="-200" baseline="0" dirty="0">
                <a:gradFill flip="none" rotWithShape="1">
                  <a:gsLst>
                    <a:gs pos="0">
                      <a:srgbClr val="55E6ED"/>
                    </a:gs>
                    <a:gs pos="80000">
                      <a:srgbClr val="009249"/>
                    </a:gs>
                  </a:gsLst>
                  <a:lin ang="12000000" scaled="0"/>
                  <a:tileRect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Presentation Title Goes Here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15177" y="4464084"/>
            <a:ext cx="10816168" cy="384175"/>
          </a:xfrm>
        </p:spPr>
        <p:txBody>
          <a:bodyPr anchor="b" anchorCtr="0">
            <a:noAutofit/>
          </a:bodyPr>
          <a:lstStyle>
            <a:lvl1pPr marL="0" indent="0" algn="l">
              <a:buNone/>
              <a:defRPr lang="en-US" sz="2000" b="0" kern="1200" dirty="0">
                <a:solidFill>
                  <a:srgbClr val="6DB344"/>
                </a:solidFill>
                <a:latin typeface="+mj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Presenter Name</a:t>
            </a:r>
            <a:endParaRPr lang="en-US" dirty="0"/>
          </a:p>
        </p:txBody>
      </p:sp>
      <p:sp>
        <p:nvSpPr>
          <p:cNvPr id="41" name="Text Placeholder 40"/>
          <p:cNvSpPr>
            <a:spLocks noGrp="1"/>
          </p:cNvSpPr>
          <p:nvPr>
            <p:ph type="body" sz="quarter" idx="10" hasCustomPrompt="1"/>
          </p:nvPr>
        </p:nvSpPr>
        <p:spPr>
          <a:xfrm>
            <a:off x="315177" y="4768868"/>
            <a:ext cx="10797117" cy="384175"/>
          </a:xfrm>
        </p:spPr>
        <p:txBody>
          <a:bodyPr/>
          <a:lstStyle>
            <a:lvl1pPr marL="0" indent="0">
              <a:buFontTx/>
              <a:buNone/>
              <a:defRPr lang="en-US" sz="1800" b="0" kern="1200" dirty="0">
                <a:solidFill>
                  <a:srgbClr val="6DB344"/>
                </a:solidFill>
                <a:latin typeface="+mj-lt"/>
                <a:ea typeface="+mn-ea"/>
                <a:cs typeface="+mn-cs"/>
              </a:defRPr>
            </a:lvl1pPr>
            <a:lvl2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Presenter Title</a:t>
            </a:r>
            <a:endParaRPr lang="en-US" dirty="0"/>
          </a:p>
        </p:txBody>
      </p:sp>
      <p:sp>
        <p:nvSpPr>
          <p:cNvPr id="44" name="Text Placeholder 43"/>
          <p:cNvSpPr>
            <a:spLocks noGrp="1"/>
          </p:cNvSpPr>
          <p:nvPr>
            <p:ph type="body" sz="quarter" idx="11" hasCustomPrompt="1"/>
          </p:nvPr>
        </p:nvSpPr>
        <p:spPr>
          <a:xfrm>
            <a:off x="315388" y="5232786"/>
            <a:ext cx="10816167" cy="384175"/>
          </a:xfrm>
        </p:spPr>
        <p:txBody>
          <a:bodyPr/>
          <a:lstStyle>
            <a:lvl1pPr marL="0" indent="0">
              <a:buFontTx/>
              <a:buNone/>
              <a:defRPr lang="en-US" sz="1400" b="0" kern="1200" dirty="0">
                <a:solidFill>
                  <a:srgbClr val="6DB344"/>
                </a:solidFill>
                <a:latin typeface="+mj-lt"/>
                <a:ea typeface="+mn-ea"/>
                <a:cs typeface="+mn-cs"/>
              </a:defRPr>
            </a:lvl1pPr>
            <a:lvl2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Date</a:t>
            </a:r>
            <a:endParaRPr lang="en-US" dirty="0"/>
          </a:p>
        </p:txBody>
      </p:sp>
      <p:sp>
        <p:nvSpPr>
          <p:cNvPr id="30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 userDrawn="1">
  <p:cSld name="3_Title Slide-animated Gradi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8" name="Picture 2" descr="C:\Documents and Settings\contractor\Desktop\Blue_Green_Gradient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6933" y="0"/>
            <a:ext cx="12208933" cy="6858000"/>
          </a:xfrm>
          <a:prstGeom prst="rect">
            <a:avLst/>
          </a:prstGeom>
          <a:noFill/>
        </p:spPr>
      </p:pic>
      <p:sp>
        <p:nvSpPr>
          <p:cNvPr id="59" name="Rounded Rectangle 58"/>
          <p:cNvSpPr/>
          <p:nvPr userDrawn="1"/>
        </p:nvSpPr>
        <p:spPr>
          <a:xfrm>
            <a:off x="2431332" y="-3570592"/>
            <a:ext cx="2306320" cy="14014174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30000"/>
                  <a:satMod val="115000"/>
                  <a:alpha val="18000"/>
                </a:scheme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64" name="Rounded Rectangle 63"/>
          <p:cNvSpPr/>
          <p:nvPr userDrawn="1"/>
        </p:nvSpPr>
        <p:spPr>
          <a:xfrm>
            <a:off x="0" y="-637720"/>
            <a:ext cx="2306320" cy="814843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30000"/>
                  <a:satMod val="115000"/>
                  <a:alpha val="18000"/>
                </a:scheme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65" name="Rounded Rectangle 64"/>
          <p:cNvSpPr/>
          <p:nvPr userDrawn="1"/>
        </p:nvSpPr>
        <p:spPr>
          <a:xfrm rot="10800000">
            <a:off x="1351723" y="4248605"/>
            <a:ext cx="2306320" cy="814843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 dirty="0">
              <a:solidFill>
                <a:schemeClr val="lt1"/>
              </a:solidFill>
              <a:latin typeface="+mj-lt"/>
              <a:ea typeface="+mn-ea"/>
              <a:cs typeface="+mn-cs"/>
            </a:endParaRPr>
          </a:p>
        </p:txBody>
      </p:sp>
      <p:sp>
        <p:nvSpPr>
          <p:cNvPr id="66" name="Rounded Rectangle 65"/>
          <p:cNvSpPr/>
          <p:nvPr userDrawn="1"/>
        </p:nvSpPr>
        <p:spPr>
          <a:xfrm>
            <a:off x="8780645" y="-2913279"/>
            <a:ext cx="2306320" cy="814843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4">
                  <a:lumMod val="75000"/>
                  <a:alpha val="28000"/>
                </a:schemeClr>
              </a:gs>
              <a:gs pos="100000">
                <a:schemeClr val="accent4">
                  <a:lumMod val="75000"/>
                  <a:alpha val="29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67" name="Rounded Rectangle 66"/>
          <p:cNvSpPr/>
          <p:nvPr userDrawn="1"/>
        </p:nvSpPr>
        <p:spPr>
          <a:xfrm>
            <a:off x="10807269" y="5699195"/>
            <a:ext cx="2306320" cy="814843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4">
                  <a:lumMod val="75000"/>
                  <a:alpha val="28000"/>
                </a:schemeClr>
              </a:gs>
              <a:gs pos="100000">
                <a:schemeClr val="accent4">
                  <a:lumMod val="75000"/>
                  <a:alpha val="29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68" name="Rounded Rectangle 67"/>
          <p:cNvSpPr/>
          <p:nvPr userDrawn="1"/>
        </p:nvSpPr>
        <p:spPr>
          <a:xfrm rot="10800000">
            <a:off x="4048097" y="1516172"/>
            <a:ext cx="2306320" cy="814843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69" name="Rectangle 5"/>
          <p:cNvSpPr>
            <a:spLocks noChangeArrowheads="1"/>
          </p:cNvSpPr>
          <p:nvPr userDrawn="1"/>
        </p:nvSpPr>
        <p:spPr bwMode="ltGray">
          <a:xfrm>
            <a:off x="10643078" y="6584528"/>
            <a:ext cx="791126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2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70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FFFFFF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FFFFFF"/>
              </a:solidFill>
              <a:latin typeface="+mj-lt"/>
            </a:endParaRPr>
          </a:p>
        </p:txBody>
      </p:sp>
      <p:sp>
        <p:nvSpPr>
          <p:cNvPr id="71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1"/>
                </a:solidFill>
                <a:latin typeface="+mj-lt"/>
              </a:rPr>
            </a:fld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95192" y="1236705"/>
            <a:ext cx="10816167" cy="2918779"/>
          </a:xfrm>
        </p:spPr>
        <p:txBody>
          <a:bodyPr/>
          <a:lstStyle>
            <a:lvl1pPr>
              <a:lnSpc>
                <a:spcPct val="90000"/>
              </a:lnSpc>
              <a:defRPr lang="en-US" sz="5400" b="0" kern="1200" spc="-200" baseline="0" dirty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Presentation Title Goes Here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15177" y="4464084"/>
            <a:ext cx="10816168" cy="384175"/>
          </a:xfrm>
        </p:spPr>
        <p:txBody>
          <a:bodyPr anchor="b" anchorCtr="0">
            <a:noAutofit/>
          </a:bodyPr>
          <a:lstStyle>
            <a:lvl1pPr marL="0" indent="0" algn="l">
              <a:buNone/>
              <a:defRPr lang="en-US" sz="2000" b="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Presenter Name</a:t>
            </a:r>
            <a:endParaRPr lang="en-US" dirty="0"/>
          </a:p>
        </p:txBody>
      </p:sp>
      <p:sp>
        <p:nvSpPr>
          <p:cNvPr id="41" name="Text Placeholder 40"/>
          <p:cNvSpPr>
            <a:spLocks noGrp="1"/>
          </p:cNvSpPr>
          <p:nvPr>
            <p:ph type="body" sz="quarter" idx="10" hasCustomPrompt="1"/>
          </p:nvPr>
        </p:nvSpPr>
        <p:spPr>
          <a:xfrm>
            <a:off x="315177" y="4768868"/>
            <a:ext cx="10797117" cy="384175"/>
          </a:xfrm>
        </p:spPr>
        <p:txBody>
          <a:bodyPr/>
          <a:lstStyle>
            <a:lvl1pPr marL="0" indent="0">
              <a:buFontTx/>
              <a:buNone/>
              <a:defRPr lang="en-US" sz="1800" b="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Presenter Title</a:t>
            </a:r>
            <a:endParaRPr lang="en-US" dirty="0"/>
          </a:p>
        </p:txBody>
      </p:sp>
      <p:sp>
        <p:nvSpPr>
          <p:cNvPr id="44" name="Text Placeholder 43"/>
          <p:cNvSpPr>
            <a:spLocks noGrp="1"/>
          </p:cNvSpPr>
          <p:nvPr>
            <p:ph type="body" sz="quarter" idx="11" hasCustomPrompt="1"/>
          </p:nvPr>
        </p:nvSpPr>
        <p:spPr>
          <a:xfrm>
            <a:off x="315388" y="5232786"/>
            <a:ext cx="10816167" cy="384175"/>
          </a:xfrm>
        </p:spPr>
        <p:txBody>
          <a:bodyPr/>
          <a:lstStyle>
            <a:lvl1pPr marL="0" indent="0">
              <a:buFontTx/>
              <a:buNone/>
              <a:defRPr lang="en-US" sz="1400" b="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Date</a:t>
            </a:r>
            <a:endParaRPr lang="en-US" dirty="0"/>
          </a:p>
        </p:txBody>
      </p:sp>
      <p:grpSp>
        <p:nvGrpSpPr>
          <p:cNvPr id="4" name="Group 38"/>
          <p:cNvGrpSpPr/>
          <p:nvPr userDrawn="1"/>
        </p:nvGrpSpPr>
        <p:grpSpPr>
          <a:xfrm>
            <a:off x="455085" y="311151"/>
            <a:ext cx="1105560" cy="438358"/>
            <a:chOff x="609600" y="528537"/>
            <a:chExt cx="1444734" cy="763789"/>
          </a:xfrm>
          <a:solidFill>
            <a:schemeClr val="bg1"/>
          </a:solidFill>
        </p:grpSpPr>
        <p:sp>
          <p:nvSpPr>
            <p:cNvPr id="73" name="Rectangle 72"/>
            <p:cNvSpPr>
              <a:spLocks noChangeArrowheads="1"/>
            </p:cNvSpPr>
            <p:nvPr/>
          </p:nvSpPr>
          <p:spPr bwMode="black">
            <a:xfrm>
              <a:off x="1016578" y="1035681"/>
              <a:ext cx="65914" cy="249730"/>
            </a:xfrm>
            <a:prstGeom prst="rect">
              <a:avLst/>
            </a:prstGeom>
            <a:grpFill/>
            <a:ln w="9525">
              <a:noFill/>
              <a:miter lim="800000"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4" name="Freeform 73"/>
            <p:cNvSpPr/>
            <p:nvPr/>
          </p:nvSpPr>
          <p:spPr bwMode="black">
            <a:xfrm>
              <a:off x="1400563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5" name="Freeform 74"/>
            <p:cNvSpPr/>
            <p:nvPr/>
          </p:nvSpPr>
          <p:spPr bwMode="black">
            <a:xfrm>
              <a:off x="740661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6" name="Freeform 75"/>
            <p:cNvSpPr>
              <a:spLocks noEditPoints="1"/>
            </p:cNvSpPr>
            <p:nvPr/>
          </p:nvSpPr>
          <p:spPr bwMode="black">
            <a:xfrm>
              <a:off x="1660385" y="1028765"/>
              <a:ext cx="262122" cy="263561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7" name="Freeform 76"/>
            <p:cNvSpPr/>
            <p:nvPr/>
          </p:nvSpPr>
          <p:spPr bwMode="black">
            <a:xfrm>
              <a:off x="1167566" y="1028765"/>
              <a:ext cx="170916" cy="263561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2" name="Freeform 91"/>
            <p:cNvSpPr/>
            <p:nvPr/>
          </p:nvSpPr>
          <p:spPr bwMode="black">
            <a:xfrm>
              <a:off x="609600" y="732931"/>
              <a:ext cx="62081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3" name="Freeform 92"/>
            <p:cNvSpPr/>
            <p:nvPr/>
          </p:nvSpPr>
          <p:spPr bwMode="black">
            <a:xfrm>
              <a:off x="783581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4" name="Freeform 93"/>
            <p:cNvSpPr/>
            <p:nvPr/>
          </p:nvSpPr>
          <p:spPr bwMode="black">
            <a:xfrm>
              <a:off x="954497" y="528537"/>
              <a:ext cx="62081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5" name="Freeform 94"/>
            <p:cNvSpPr/>
            <p:nvPr/>
          </p:nvSpPr>
          <p:spPr bwMode="black">
            <a:xfrm>
              <a:off x="1128478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6" name="Freeform 95"/>
            <p:cNvSpPr/>
            <p:nvPr/>
          </p:nvSpPr>
          <p:spPr bwMode="black">
            <a:xfrm>
              <a:off x="1298627" y="732931"/>
              <a:ext cx="65914" cy="128323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7" name="Freeform 96"/>
            <p:cNvSpPr/>
            <p:nvPr/>
          </p:nvSpPr>
          <p:spPr bwMode="black">
            <a:xfrm>
              <a:off x="1472608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8" name="Freeform 97"/>
            <p:cNvSpPr/>
            <p:nvPr/>
          </p:nvSpPr>
          <p:spPr bwMode="black">
            <a:xfrm>
              <a:off x="1646590" y="528537"/>
              <a:ext cx="62848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9" name="Freeform 98"/>
            <p:cNvSpPr/>
            <p:nvPr/>
          </p:nvSpPr>
          <p:spPr bwMode="black">
            <a:xfrm>
              <a:off x="1817505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100" name="Freeform 99"/>
            <p:cNvSpPr/>
            <p:nvPr/>
          </p:nvSpPr>
          <p:spPr bwMode="black">
            <a:xfrm>
              <a:off x="1991486" y="732931"/>
              <a:ext cx="62848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</p:grp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4" presetClass="path" presetSubtype="0" repeatCount="indefinite" accel="50000" decel="50000" autoRev="1" fill="remove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Motion origin="layout" path="M -2.77778E-6 -2.22045E-16 L -2.77778E-6 -1.425 " pathEditMode="fixed" rAng="0" ptsTypes="AA">
                                      <p:cBhvr>
                                        <p:cTn id="6" dur="4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712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42" presetClass="path" presetSubtype="0" repeatCount="indefinite" accel="50000" decel="50000" autoRev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05556E-6 -2.96296E-6 L 3.05556E-6 0.88611 " pathEditMode="fixed" rAng="0" ptsTypes="AA">
                                      <p:cBhvr>
                                        <p:cTn id="8" dur="4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43"/>
                                    </p:animMotion>
                                  </p:childTnLst>
                                </p:cTn>
                              </p:par>
                              <p:par>
                                <p:cTn id="9" presetID="64" presetClass="path" presetSubtype="0" repeatCount="indefinite" accel="50000" decel="50000" autoRev="1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animMotion origin="layout" path="M -2.5E-6 3.7037E-6 L -2.5E-6 -1.33195 " pathEditMode="fixed" rAng="0" ptsTypes="AA">
                                      <p:cBhvr>
                                        <p:cTn id="10" dur="4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666"/>
                                    </p:animMotion>
                                  </p:childTnLst>
                                </p:cTn>
                              </p:par>
                              <p:par>
                                <p:cTn id="11" presetID="64" presetClass="path" presetSubtype="0" repeatCount="indefinite" accel="50000" decel="50000" autoRev="1" fill="hold" grpId="0" nodeType="withEffect">
                                  <p:stCondLst>
                                    <p:cond delay="3600"/>
                                  </p:stCondLst>
                                  <p:childTnLst>
                                    <p:animMotion origin="layout" path="M -1.94444E-6 4.07407E-6 L -1.94444E-6 -1.42084 " pathEditMode="fixed" rAng="0" ptsTypes="AA">
                                      <p:cBhvr>
                                        <p:cTn id="12" dur="4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710"/>
                                    </p:animMotion>
                                  </p:childTnLst>
                                </p:cTn>
                              </p:par>
                              <p:par>
                                <p:cTn id="13" presetID="42" presetClass="path" presetSubtype="0" repeatCount="indefinite" accel="50000" decel="50000" autoRev="1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animMotion origin="layout" path="M 1.94444E-6 4.07407E-6 L 1.94444E-6 0.81944 " pathEditMode="fixed" rAng="0" ptsTypes="AA">
                                      <p:cBhvr>
                                        <p:cTn id="14" dur="4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410"/>
                                    </p:animMotion>
                                  </p:childTnLst>
                                </p:cTn>
                              </p:par>
                              <p:par>
                                <p:cTn id="15" presetID="42" presetClass="path" presetSubtype="0" repeatCount="indefinite" accel="50000" decel="50000" autoRev="1" fill="hold" grpId="0" nodeType="withEffect">
                                  <p:stCondLst>
                                    <p:cond delay="2800"/>
                                  </p:stCondLst>
                                  <p:childTnLst>
                                    <p:animMotion origin="layout" path="M -3.61111E-6 2.59259E-6 L -3.61111E-6 1.19028 " pathEditMode="fixed" rAng="0" ptsTypes="AA">
                                      <p:cBhvr>
                                        <p:cTn id="16" dur="4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595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9" grpId="0" animBg="1"/>
      <p:bldP spid="64" grpId="0" animBg="1"/>
      <p:bldP spid="65" grpId="0" animBg="1"/>
      <p:bldP spid="66" grpId="0" animBg="1"/>
      <p:bldP spid="67" grpId="0" animBg="1"/>
      <p:bldP spid="68" grpId="0" animBg="1"/>
    </p:bld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 userDrawn="1">
  <p:cSld name="4_Title Slide Gradi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0"/>
          <p:cNvGrpSpPr/>
          <p:nvPr userDrawn="1"/>
        </p:nvGrpSpPr>
        <p:grpSpPr>
          <a:xfrm>
            <a:off x="-16931" y="-2056029"/>
            <a:ext cx="13130521" cy="19379146"/>
            <a:chOff x="-12700" y="-2056029"/>
            <a:chExt cx="9847891" cy="19379146"/>
          </a:xfrm>
        </p:grpSpPr>
        <p:pic>
          <p:nvPicPr>
            <p:cNvPr id="32" name="Picture 2" descr="C:\Documents and Settings\contractor\Desktop\Blue_Green_Gradient.png"/>
            <p:cNvPicPr>
              <a:picLocks noChangeAspect="1" noChangeArrowheads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-12700" y="0"/>
              <a:ext cx="9156700" cy="6858000"/>
            </a:xfrm>
            <a:prstGeom prst="rect">
              <a:avLst/>
            </a:prstGeom>
            <a:noFill/>
          </p:spPr>
        </p:pic>
        <p:sp>
          <p:nvSpPr>
            <p:cNvPr id="33" name="Rounded Rectangle 32"/>
            <p:cNvSpPr/>
            <p:nvPr userDrawn="1"/>
          </p:nvSpPr>
          <p:spPr>
            <a:xfrm>
              <a:off x="1823499" y="3308943"/>
              <a:ext cx="1729740" cy="14014174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accent1">
                    <a:shade val="30000"/>
                    <a:satMod val="115000"/>
                    <a:alpha val="18000"/>
                  </a:schemeClr>
                </a:gs>
                <a:gs pos="100000">
                  <a:schemeClr val="accent1">
                    <a:shade val="100000"/>
                    <a:satMod val="115000"/>
                    <a:alpha val="25000"/>
                  </a:schemeClr>
                </a:gs>
              </a:gsLst>
              <a:lin ang="54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200" dirty="0">
                <a:latin typeface="+mj-lt"/>
              </a:endParaRPr>
            </a:p>
          </p:txBody>
        </p:sp>
        <p:sp>
          <p:nvSpPr>
            <p:cNvPr id="34" name="Rounded Rectangle 33"/>
            <p:cNvSpPr/>
            <p:nvPr userDrawn="1"/>
          </p:nvSpPr>
          <p:spPr>
            <a:xfrm>
              <a:off x="0" y="1236689"/>
              <a:ext cx="1729740" cy="814843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accent1">
                    <a:shade val="30000"/>
                    <a:satMod val="115000"/>
                    <a:alpha val="18000"/>
                  </a:schemeClr>
                </a:gs>
                <a:gs pos="100000">
                  <a:schemeClr val="accent1">
                    <a:shade val="100000"/>
                    <a:satMod val="115000"/>
                    <a:alpha val="25000"/>
                  </a:schemeClr>
                </a:gs>
              </a:gsLst>
              <a:lin ang="54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200" dirty="0">
                <a:latin typeface="+mj-lt"/>
              </a:endParaRPr>
            </a:p>
          </p:txBody>
        </p:sp>
        <p:sp>
          <p:nvSpPr>
            <p:cNvPr id="35" name="Rounded Rectangle 34"/>
            <p:cNvSpPr/>
            <p:nvPr userDrawn="1"/>
          </p:nvSpPr>
          <p:spPr>
            <a:xfrm rot="10800000">
              <a:off x="1013791" y="4248605"/>
              <a:ext cx="1729740" cy="814843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rgbClr val="057550">
                    <a:alpha val="46000"/>
                  </a:srgbClr>
                </a:gs>
                <a:gs pos="100000">
                  <a:schemeClr val="accent1">
                    <a:shade val="100000"/>
                    <a:satMod val="115000"/>
                    <a:alpha val="25000"/>
                  </a:schemeClr>
                </a:gs>
              </a:gsLst>
              <a:lin ang="54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lang="en-US" sz="1800" kern="1200" dirty="0">
                <a:solidFill>
                  <a:schemeClr val="lt1"/>
                </a:solidFill>
                <a:latin typeface="+mj-lt"/>
                <a:ea typeface="+mn-ea"/>
                <a:cs typeface="+mn-cs"/>
              </a:endParaRPr>
            </a:p>
          </p:txBody>
        </p:sp>
        <p:sp>
          <p:nvSpPr>
            <p:cNvPr id="36" name="Rounded Rectangle 35"/>
            <p:cNvSpPr/>
            <p:nvPr userDrawn="1"/>
          </p:nvSpPr>
          <p:spPr>
            <a:xfrm>
              <a:off x="6585483" y="-2056029"/>
              <a:ext cx="1729740" cy="814843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accent4">
                    <a:lumMod val="75000"/>
                    <a:alpha val="28000"/>
                  </a:schemeClr>
                </a:gs>
                <a:gs pos="100000">
                  <a:schemeClr val="accent4">
                    <a:lumMod val="75000"/>
                    <a:alpha val="29000"/>
                  </a:schemeClr>
                </a:gs>
              </a:gsLst>
              <a:lin ang="54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200" dirty="0">
                <a:latin typeface="+mj-lt"/>
              </a:endParaRPr>
            </a:p>
          </p:txBody>
        </p:sp>
        <p:sp>
          <p:nvSpPr>
            <p:cNvPr id="37" name="Rounded Rectangle 36"/>
            <p:cNvSpPr/>
            <p:nvPr userDrawn="1"/>
          </p:nvSpPr>
          <p:spPr>
            <a:xfrm>
              <a:off x="8105451" y="2783785"/>
              <a:ext cx="1729740" cy="814843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chemeClr val="accent4">
                    <a:lumMod val="75000"/>
                    <a:alpha val="28000"/>
                  </a:schemeClr>
                </a:gs>
                <a:gs pos="100000">
                  <a:schemeClr val="accent4">
                    <a:lumMod val="75000"/>
                    <a:alpha val="29000"/>
                  </a:schemeClr>
                </a:gs>
              </a:gsLst>
              <a:lin ang="54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200" dirty="0">
                <a:latin typeface="+mj-lt"/>
              </a:endParaRPr>
            </a:p>
          </p:txBody>
        </p:sp>
        <p:sp>
          <p:nvSpPr>
            <p:cNvPr id="38" name="Rounded Rectangle 37"/>
            <p:cNvSpPr/>
            <p:nvPr userDrawn="1"/>
          </p:nvSpPr>
          <p:spPr>
            <a:xfrm rot="10800000">
              <a:off x="3036073" y="174390"/>
              <a:ext cx="1729740" cy="8148430"/>
            </a:xfrm>
            <a:prstGeom prst="roundRect">
              <a:avLst>
                <a:gd name="adj" fmla="val 50000"/>
              </a:avLst>
            </a:prstGeom>
            <a:gradFill flip="none" rotWithShape="1">
              <a:gsLst>
                <a:gs pos="0">
                  <a:srgbClr val="057550">
                    <a:alpha val="46000"/>
                  </a:srgbClr>
                </a:gs>
                <a:gs pos="100000">
                  <a:schemeClr val="accent1">
                    <a:shade val="100000"/>
                    <a:satMod val="115000"/>
                    <a:alpha val="25000"/>
                  </a:schemeClr>
                </a:gs>
              </a:gsLst>
              <a:lin ang="54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200" dirty="0">
                <a:latin typeface="+mj-lt"/>
              </a:endParaRPr>
            </a:p>
          </p:txBody>
        </p:sp>
      </p:grpSp>
      <p:sp>
        <p:nvSpPr>
          <p:cNvPr id="69" name="Rectangle 5"/>
          <p:cNvSpPr>
            <a:spLocks noChangeArrowheads="1"/>
          </p:cNvSpPr>
          <p:nvPr userDrawn="1"/>
        </p:nvSpPr>
        <p:spPr bwMode="ltGray">
          <a:xfrm>
            <a:off x="10643078" y="6584528"/>
            <a:ext cx="791126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2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70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FFFFFF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FFFFFF"/>
              </a:solidFill>
              <a:latin typeface="+mj-lt"/>
            </a:endParaRPr>
          </a:p>
        </p:txBody>
      </p:sp>
      <p:sp>
        <p:nvSpPr>
          <p:cNvPr id="71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1"/>
                </a:solidFill>
                <a:latin typeface="+mj-lt"/>
              </a:rPr>
            </a:fld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95192" y="1236705"/>
            <a:ext cx="10816167" cy="2918779"/>
          </a:xfrm>
        </p:spPr>
        <p:txBody>
          <a:bodyPr/>
          <a:lstStyle>
            <a:lvl1pPr>
              <a:lnSpc>
                <a:spcPct val="90000"/>
              </a:lnSpc>
              <a:defRPr lang="en-US" sz="5400" b="0" kern="1200" spc="-200" baseline="0" dirty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Presentation Title Goes Here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15177" y="4464084"/>
            <a:ext cx="10816168" cy="384175"/>
          </a:xfrm>
        </p:spPr>
        <p:txBody>
          <a:bodyPr anchor="b" anchorCtr="0">
            <a:noAutofit/>
          </a:bodyPr>
          <a:lstStyle>
            <a:lvl1pPr marL="0" indent="0" algn="l">
              <a:buNone/>
              <a:defRPr lang="en-US" sz="2000" b="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Presenter Name</a:t>
            </a:r>
            <a:endParaRPr lang="en-US" dirty="0"/>
          </a:p>
        </p:txBody>
      </p:sp>
      <p:sp>
        <p:nvSpPr>
          <p:cNvPr id="41" name="Text Placeholder 40"/>
          <p:cNvSpPr>
            <a:spLocks noGrp="1"/>
          </p:cNvSpPr>
          <p:nvPr>
            <p:ph type="body" sz="quarter" idx="10" hasCustomPrompt="1"/>
          </p:nvPr>
        </p:nvSpPr>
        <p:spPr>
          <a:xfrm>
            <a:off x="315177" y="4768868"/>
            <a:ext cx="10797117" cy="384175"/>
          </a:xfrm>
        </p:spPr>
        <p:txBody>
          <a:bodyPr/>
          <a:lstStyle>
            <a:lvl1pPr marL="0" indent="0">
              <a:buFontTx/>
              <a:buNone/>
              <a:defRPr lang="en-US" sz="1800" b="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 marL="0" indent="0"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Presenter Title</a:t>
            </a:r>
            <a:endParaRPr lang="en-US" dirty="0"/>
          </a:p>
        </p:txBody>
      </p:sp>
      <p:sp>
        <p:nvSpPr>
          <p:cNvPr id="44" name="Text Placeholder 43"/>
          <p:cNvSpPr>
            <a:spLocks noGrp="1"/>
          </p:cNvSpPr>
          <p:nvPr>
            <p:ph type="body" sz="quarter" idx="11" hasCustomPrompt="1"/>
          </p:nvPr>
        </p:nvSpPr>
        <p:spPr>
          <a:xfrm>
            <a:off x="315388" y="5232786"/>
            <a:ext cx="10816167" cy="384175"/>
          </a:xfrm>
        </p:spPr>
        <p:txBody>
          <a:bodyPr/>
          <a:lstStyle>
            <a:lvl1pPr marL="0" indent="0">
              <a:buFontTx/>
              <a:buNone/>
              <a:defRPr lang="en-US" sz="1400" b="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Date</a:t>
            </a:r>
            <a:endParaRPr lang="en-US" dirty="0"/>
          </a:p>
        </p:txBody>
      </p:sp>
      <p:grpSp>
        <p:nvGrpSpPr>
          <p:cNvPr id="5" name="Group 38"/>
          <p:cNvGrpSpPr/>
          <p:nvPr userDrawn="1"/>
        </p:nvGrpSpPr>
        <p:grpSpPr>
          <a:xfrm>
            <a:off x="455085" y="311151"/>
            <a:ext cx="1105560" cy="438358"/>
            <a:chOff x="609600" y="528537"/>
            <a:chExt cx="1444734" cy="763789"/>
          </a:xfrm>
          <a:solidFill>
            <a:schemeClr val="bg1"/>
          </a:solidFill>
        </p:grpSpPr>
        <p:sp>
          <p:nvSpPr>
            <p:cNvPr id="73" name="Rectangle 72"/>
            <p:cNvSpPr>
              <a:spLocks noChangeArrowheads="1"/>
            </p:cNvSpPr>
            <p:nvPr/>
          </p:nvSpPr>
          <p:spPr bwMode="black">
            <a:xfrm>
              <a:off x="1016578" y="1035681"/>
              <a:ext cx="65914" cy="249730"/>
            </a:xfrm>
            <a:prstGeom prst="rect">
              <a:avLst/>
            </a:prstGeom>
            <a:grpFill/>
            <a:ln w="9525">
              <a:noFill/>
              <a:miter lim="800000"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4" name="Freeform 73"/>
            <p:cNvSpPr/>
            <p:nvPr/>
          </p:nvSpPr>
          <p:spPr bwMode="black">
            <a:xfrm>
              <a:off x="1400563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5" name="Freeform 74"/>
            <p:cNvSpPr/>
            <p:nvPr/>
          </p:nvSpPr>
          <p:spPr bwMode="black">
            <a:xfrm>
              <a:off x="740661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6" name="Freeform 75"/>
            <p:cNvSpPr>
              <a:spLocks noEditPoints="1"/>
            </p:cNvSpPr>
            <p:nvPr/>
          </p:nvSpPr>
          <p:spPr bwMode="black">
            <a:xfrm>
              <a:off x="1660385" y="1028765"/>
              <a:ext cx="262122" cy="263561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77" name="Freeform 76"/>
            <p:cNvSpPr/>
            <p:nvPr/>
          </p:nvSpPr>
          <p:spPr bwMode="black">
            <a:xfrm>
              <a:off x="1167566" y="1028765"/>
              <a:ext cx="170916" cy="263561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2" name="Freeform 91"/>
            <p:cNvSpPr/>
            <p:nvPr/>
          </p:nvSpPr>
          <p:spPr bwMode="black">
            <a:xfrm>
              <a:off x="609600" y="732931"/>
              <a:ext cx="62081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3" name="Freeform 92"/>
            <p:cNvSpPr/>
            <p:nvPr/>
          </p:nvSpPr>
          <p:spPr bwMode="black">
            <a:xfrm>
              <a:off x="783581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4" name="Freeform 93"/>
            <p:cNvSpPr/>
            <p:nvPr/>
          </p:nvSpPr>
          <p:spPr bwMode="black">
            <a:xfrm>
              <a:off x="954497" y="528537"/>
              <a:ext cx="62081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5" name="Freeform 94"/>
            <p:cNvSpPr/>
            <p:nvPr/>
          </p:nvSpPr>
          <p:spPr bwMode="black">
            <a:xfrm>
              <a:off x="1128478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6" name="Freeform 95"/>
            <p:cNvSpPr/>
            <p:nvPr/>
          </p:nvSpPr>
          <p:spPr bwMode="black">
            <a:xfrm>
              <a:off x="1298627" y="732931"/>
              <a:ext cx="65914" cy="128323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7" name="Freeform 96"/>
            <p:cNvSpPr/>
            <p:nvPr/>
          </p:nvSpPr>
          <p:spPr bwMode="black">
            <a:xfrm>
              <a:off x="1472608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8" name="Freeform 97"/>
            <p:cNvSpPr/>
            <p:nvPr/>
          </p:nvSpPr>
          <p:spPr bwMode="black">
            <a:xfrm>
              <a:off x="1646590" y="528537"/>
              <a:ext cx="62848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99" name="Freeform 98"/>
            <p:cNvSpPr/>
            <p:nvPr/>
          </p:nvSpPr>
          <p:spPr bwMode="black">
            <a:xfrm>
              <a:off x="1817505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100" name="Freeform 99"/>
            <p:cNvSpPr/>
            <p:nvPr/>
          </p:nvSpPr>
          <p:spPr bwMode="black">
            <a:xfrm>
              <a:off x="1991486" y="732931"/>
              <a:ext cx="62848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</p:grpSp>
    </p:spTree>
  </p:cSld>
  <p:clrMapOvr>
    <a:masterClrMapping/>
  </p:clrMapOvr>
  <p:transition>
    <p:wipe dir="r"/>
  </p:transition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Segu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Documents and Settings\contractor\Desktop\Pattern_Half_Page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44501" y="3102741"/>
            <a:ext cx="11303000" cy="3438525"/>
          </a:xfrm>
          <a:prstGeom prst="rect">
            <a:avLst/>
          </a:prstGeom>
          <a:noFill/>
        </p:spPr>
      </p:pic>
      <p:sp>
        <p:nvSpPr>
          <p:cNvPr id="26" name="Rectangle 25"/>
          <p:cNvSpPr/>
          <p:nvPr userDrawn="1"/>
        </p:nvSpPr>
        <p:spPr>
          <a:xfrm>
            <a:off x="289812" y="3020534"/>
            <a:ext cx="11592393" cy="335779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27" name="Rectangle 3"/>
          <p:cNvSpPr>
            <a:spLocks noChangeArrowheads="1"/>
          </p:cNvSpPr>
          <p:nvPr/>
        </p:nvSpPr>
        <p:spPr bwMode="white">
          <a:xfrm>
            <a:off x="1" y="0"/>
            <a:ext cx="12192000" cy="17780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</a:ln>
          <a:effectLst/>
        </p:spPr>
        <p:txBody>
          <a:bodyPr wrap="none" anchor="ctr"/>
          <a:lstStyle/>
          <a:p>
            <a:endParaRPr lang="en-US" sz="3200" dirty="0">
              <a:latin typeface="+mj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95192" y="399143"/>
            <a:ext cx="10816167" cy="2407042"/>
          </a:xfrm>
        </p:spPr>
        <p:txBody>
          <a:bodyPr/>
          <a:lstStyle>
            <a:lvl1pPr algn="l" defTabSz="914400" rtl="0" eaLnBrk="1" latinLnBrk="0" hangingPunct="1">
              <a:lnSpc>
                <a:spcPct val="85000"/>
              </a:lnSpc>
              <a:spcBef>
                <a:spcPct val="0"/>
              </a:spcBef>
              <a:buNone/>
              <a:defRPr lang="en-US" sz="5400" b="0" kern="1200" spc="-150" baseline="0" dirty="0">
                <a:gradFill flip="none" rotWithShape="1">
                  <a:gsLst>
                    <a:gs pos="0">
                      <a:srgbClr val="55E6ED"/>
                    </a:gs>
                    <a:gs pos="80000">
                      <a:srgbClr val="009249"/>
                    </a:gs>
                  </a:gsLst>
                  <a:lin ang="12000000" scaled="0"/>
                  <a:tileRect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Presentation Title Goes Here</a:t>
            </a:r>
            <a:endParaRPr lang="en-US" dirty="0"/>
          </a:p>
        </p:txBody>
      </p:sp>
      <p:sp>
        <p:nvSpPr>
          <p:cNvPr id="47" name="Rectangle 3"/>
          <p:cNvSpPr>
            <a:spLocks noChangeArrowheads="1"/>
          </p:cNvSpPr>
          <p:nvPr/>
        </p:nvSpPr>
        <p:spPr bwMode="hidden">
          <a:xfrm>
            <a:off x="1" y="0"/>
            <a:ext cx="12192000" cy="17780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</a:ln>
          <a:effectLst/>
        </p:spPr>
        <p:txBody>
          <a:bodyPr wrap="none" anchor="ctr"/>
          <a:lstStyle/>
          <a:p>
            <a:endParaRPr lang="en-US" sz="3200" dirty="0">
              <a:latin typeface="+mj-lt"/>
            </a:endParaRPr>
          </a:p>
        </p:txBody>
      </p:sp>
      <p:sp>
        <p:nvSpPr>
          <p:cNvPr id="24" name="Rectangle 5"/>
          <p:cNvSpPr>
            <a:spLocks noChangeArrowheads="1"/>
          </p:cNvSpPr>
          <p:nvPr userDrawn="1"/>
        </p:nvSpPr>
        <p:spPr bwMode="ltGray">
          <a:xfrm>
            <a:off x="10643078" y="6584528"/>
            <a:ext cx="791126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Cisco Confidential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11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rgbClr val="C0C0C0"/>
                </a:solidFill>
                <a:latin typeface="+mj-lt"/>
              </a:rPr>
            </a:fld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pic>
        <p:nvPicPr>
          <p:cNvPr id="13" name="Picture 12" descr="bottom bar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44501" y="6378339"/>
            <a:ext cx="11303000" cy="162912"/>
          </a:xfrm>
          <a:prstGeom prst="rect">
            <a:avLst/>
          </a:prstGeom>
        </p:spPr>
      </p:pic>
      <p:sp>
        <p:nvSpPr>
          <p:cNvPr id="12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94444E-6 4.81481E-6 L -1.94444E-6 -0.48102 " pathEditMode="relative" rAng="0" ptsTypes="AA">
                                      <p:cBhvr>
                                        <p:cTn id="6" dur="16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241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10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" grpId="0" animBg="1"/>
      <p:bldP spid="2" grpId="0"/>
    </p:bldLst>
  </p:timing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1_Segu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Documents and Settings\contractor\Desktop\Pattern_Half_Page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44501" y="3102741"/>
            <a:ext cx="11303000" cy="3438525"/>
          </a:xfrm>
          <a:prstGeom prst="rect">
            <a:avLst/>
          </a:prstGeom>
          <a:noFill/>
        </p:spPr>
      </p:pic>
      <p:sp>
        <p:nvSpPr>
          <p:cNvPr id="26" name="Rectangle 25"/>
          <p:cNvSpPr/>
          <p:nvPr userDrawn="1"/>
        </p:nvSpPr>
        <p:spPr>
          <a:xfrm>
            <a:off x="289812" y="3020519"/>
            <a:ext cx="11592393" cy="175767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27" name="Rectangle 3"/>
          <p:cNvSpPr>
            <a:spLocks noChangeArrowheads="1"/>
          </p:cNvSpPr>
          <p:nvPr/>
        </p:nvSpPr>
        <p:spPr bwMode="white">
          <a:xfrm>
            <a:off x="1" y="0"/>
            <a:ext cx="12192000" cy="17780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</a:ln>
          <a:effectLst/>
        </p:spPr>
        <p:txBody>
          <a:bodyPr wrap="none" anchor="ctr"/>
          <a:lstStyle/>
          <a:p>
            <a:endParaRPr lang="en-US" sz="3200" dirty="0">
              <a:latin typeface="+mj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95192" y="1967967"/>
            <a:ext cx="10816167" cy="2407042"/>
          </a:xfrm>
        </p:spPr>
        <p:txBody>
          <a:bodyPr/>
          <a:lstStyle>
            <a:lvl1pPr algn="l" defTabSz="914400" rtl="0" eaLnBrk="1" latinLnBrk="0" hangingPunct="1">
              <a:lnSpc>
                <a:spcPct val="85000"/>
              </a:lnSpc>
              <a:spcBef>
                <a:spcPct val="0"/>
              </a:spcBef>
              <a:buNone/>
              <a:defRPr lang="en-US" sz="5400" b="0" kern="1200" spc="-150" baseline="0" dirty="0">
                <a:gradFill flip="none" rotWithShape="1">
                  <a:gsLst>
                    <a:gs pos="0">
                      <a:srgbClr val="55E6ED"/>
                    </a:gs>
                    <a:gs pos="80000">
                      <a:srgbClr val="009249"/>
                    </a:gs>
                  </a:gsLst>
                  <a:lin ang="12000000" scaled="0"/>
                  <a:tileRect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Presentation Title Goes Here</a:t>
            </a:r>
            <a:endParaRPr lang="en-US" dirty="0"/>
          </a:p>
        </p:txBody>
      </p:sp>
      <p:sp>
        <p:nvSpPr>
          <p:cNvPr id="47" name="Rectangle 3"/>
          <p:cNvSpPr>
            <a:spLocks noChangeArrowheads="1"/>
          </p:cNvSpPr>
          <p:nvPr/>
        </p:nvSpPr>
        <p:spPr bwMode="hidden">
          <a:xfrm>
            <a:off x="1" y="0"/>
            <a:ext cx="12192000" cy="17780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</a:ln>
          <a:effectLst/>
        </p:spPr>
        <p:txBody>
          <a:bodyPr wrap="none" anchor="ctr"/>
          <a:lstStyle/>
          <a:p>
            <a:endParaRPr lang="en-US" sz="3200" dirty="0">
              <a:latin typeface="+mj-lt"/>
            </a:endParaRPr>
          </a:p>
        </p:txBody>
      </p:sp>
      <p:sp>
        <p:nvSpPr>
          <p:cNvPr id="24" name="Rectangle 5"/>
          <p:cNvSpPr>
            <a:spLocks noChangeArrowheads="1"/>
          </p:cNvSpPr>
          <p:nvPr userDrawn="1"/>
        </p:nvSpPr>
        <p:spPr bwMode="ltGray">
          <a:xfrm>
            <a:off x="10643078" y="6584528"/>
            <a:ext cx="791126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Cisco Confidential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11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rgbClr val="C0C0C0"/>
                </a:solidFill>
                <a:latin typeface="+mj-lt"/>
              </a:rPr>
            </a:fld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pic>
        <p:nvPicPr>
          <p:cNvPr id="13" name="Picture 12" descr="bottom bar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44501" y="6378339"/>
            <a:ext cx="11303000" cy="162912"/>
          </a:xfrm>
          <a:prstGeom prst="rect">
            <a:avLst/>
          </a:prstGeom>
        </p:spPr>
      </p:pic>
      <p:sp>
        <p:nvSpPr>
          <p:cNvPr id="12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ulle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6270" y="432215"/>
            <a:ext cx="11451815" cy="838200"/>
          </a:xfrm>
        </p:spPr>
        <p:txBody>
          <a:bodyPr/>
          <a:lstStyle>
            <a:lvl1pPr algn="l" defTabSz="914400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36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accent4"/>
                    </a:gs>
                  </a:gsLst>
                  <a:lin ang="48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319618" y="1344168"/>
            <a:ext cx="11438467" cy="4965192"/>
          </a:xfrm>
        </p:spPr>
        <p:txBody>
          <a:bodyPr/>
          <a:lstStyle>
            <a:lvl1pPr>
              <a:lnSpc>
                <a:spcPct val="95000"/>
              </a:lnSpc>
              <a:spcBef>
                <a:spcPts val="1480"/>
              </a:spcBef>
              <a:defRPr sz="2200">
                <a:solidFill>
                  <a:srgbClr val="435153"/>
                </a:solidFill>
                <a:latin typeface="+mj-lt"/>
              </a:defRPr>
            </a:lvl1pPr>
            <a:lvl2pPr>
              <a:lnSpc>
                <a:spcPct val="95000"/>
              </a:lnSpc>
              <a:spcBef>
                <a:spcPts val="600"/>
              </a:spcBef>
              <a:defRPr>
                <a:solidFill>
                  <a:srgbClr val="435153"/>
                </a:solidFill>
                <a:latin typeface="+mj-lt"/>
              </a:defRPr>
            </a:lvl2pPr>
            <a:lvl3pPr>
              <a:defRPr>
                <a:solidFill>
                  <a:srgbClr val="435153"/>
                </a:solidFill>
                <a:latin typeface="+mj-lt"/>
              </a:defRPr>
            </a:lvl3pPr>
            <a:lvl4pPr>
              <a:defRPr>
                <a:solidFill>
                  <a:srgbClr val="435153"/>
                </a:solidFill>
                <a:latin typeface="+mj-lt"/>
              </a:defRPr>
            </a:lvl4pPr>
            <a:lvl5pPr>
              <a:defRPr>
                <a:solidFill>
                  <a:srgbClr val="435153"/>
                </a:solidFill>
                <a:latin typeface="+mj-lt"/>
              </a:defRPr>
            </a:lvl5pPr>
          </a:lstStyle>
          <a:p>
            <a:pPr lvl="0"/>
            <a:r>
              <a:rPr lang="en-US"/>
              <a:t>Click to edit Master text styles</a:t>
            </a:r>
            <a:endParaRPr lang="en-US"/>
          </a:p>
          <a:p>
            <a:pPr lvl="1"/>
            <a:r>
              <a:rPr lang="en-US"/>
              <a:t>Second level</a:t>
            </a:r>
            <a:endParaRPr lang="en-US"/>
          </a:p>
          <a:p>
            <a:pPr lvl="2"/>
            <a:r>
              <a:rPr lang="en-US"/>
              <a:t>Third level</a:t>
            </a:r>
            <a:endParaRPr lang="en-US"/>
          </a:p>
          <a:p>
            <a:pPr lvl="3"/>
            <a:r>
              <a:rPr lang="en-US"/>
              <a:t>Fourth level</a:t>
            </a:r>
            <a:endParaRPr lang="en-US"/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</p:cSld>
  <p:clrMapOvr>
    <a:masterClrMapping/>
  </p:clrMapOvr>
  <p:transition>
    <p:wipe dir="r"/>
  </p:transition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ullet_Heavy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6270" y="432215"/>
            <a:ext cx="11451815" cy="838200"/>
          </a:xfrm>
        </p:spPr>
        <p:txBody>
          <a:bodyPr/>
          <a:lstStyle>
            <a:lvl1pPr algn="l" defTabSz="914400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36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accent4"/>
                    </a:gs>
                  </a:gsLst>
                  <a:lin ang="48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 noChangeAspect="1"/>
          </p:cNvSpPr>
          <p:nvPr>
            <p:ph type="body" sz="quarter" idx="10"/>
          </p:nvPr>
        </p:nvSpPr>
        <p:spPr>
          <a:xfrm>
            <a:off x="319628" y="1339745"/>
            <a:ext cx="5496566" cy="4965700"/>
          </a:xfrm>
        </p:spPr>
        <p:txBody>
          <a:bodyPr>
            <a:noAutofit/>
          </a:bodyPr>
          <a:lstStyle>
            <a:lvl1pPr>
              <a:lnSpc>
                <a:spcPct val="95000"/>
              </a:lnSpc>
              <a:spcBef>
                <a:spcPts val="1480"/>
              </a:spcBef>
              <a:defRPr sz="1800">
                <a:solidFill>
                  <a:srgbClr val="435153"/>
                </a:solidFill>
                <a:latin typeface="+mj-lt"/>
              </a:defRPr>
            </a:lvl1pPr>
            <a:lvl2pPr>
              <a:lnSpc>
                <a:spcPct val="95000"/>
              </a:lnSpc>
              <a:spcBef>
                <a:spcPts val="600"/>
              </a:spcBef>
              <a:defRPr sz="1400">
                <a:solidFill>
                  <a:srgbClr val="435153"/>
                </a:solidFill>
                <a:latin typeface="+mj-lt"/>
              </a:defRPr>
            </a:lvl2pPr>
            <a:lvl3pPr>
              <a:defRPr sz="1200">
                <a:solidFill>
                  <a:srgbClr val="435153"/>
                </a:solidFill>
                <a:latin typeface="+mj-lt"/>
              </a:defRPr>
            </a:lvl3pPr>
            <a:lvl4pPr>
              <a:defRPr sz="1100">
                <a:solidFill>
                  <a:srgbClr val="435153"/>
                </a:solidFill>
                <a:latin typeface="+mj-lt"/>
              </a:defRPr>
            </a:lvl4pPr>
            <a:lvl5pPr>
              <a:defRPr sz="1100">
                <a:solidFill>
                  <a:srgbClr val="435153"/>
                </a:solidFill>
                <a:latin typeface="+mj-lt"/>
              </a:defRPr>
            </a:lvl5pPr>
          </a:lstStyle>
          <a:p>
            <a:pPr lvl="0"/>
            <a:r>
              <a:rPr lang="en-US"/>
              <a:t>Click to edit Master text styles</a:t>
            </a:r>
            <a:endParaRPr lang="en-US"/>
          </a:p>
          <a:p>
            <a:pPr lvl="1"/>
            <a:r>
              <a:rPr lang="en-US"/>
              <a:t>Second level</a:t>
            </a:r>
            <a:endParaRPr lang="en-US"/>
          </a:p>
          <a:p>
            <a:pPr lvl="2"/>
            <a:r>
              <a:rPr lang="en-US"/>
              <a:t>Third level</a:t>
            </a:r>
            <a:endParaRPr lang="en-US"/>
          </a:p>
          <a:p>
            <a:pPr lvl="3"/>
            <a:r>
              <a:rPr lang="en-US"/>
              <a:t>Fourth level</a:t>
            </a:r>
            <a:endParaRPr lang="en-US"/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3"/>
          <p:cNvSpPr>
            <a:spLocks noGrp="1"/>
          </p:cNvSpPr>
          <p:nvPr>
            <p:ph type="body" sz="quarter" idx="11"/>
          </p:nvPr>
        </p:nvSpPr>
        <p:spPr>
          <a:xfrm>
            <a:off x="6275719" y="1339745"/>
            <a:ext cx="5496566" cy="4965700"/>
          </a:xfrm>
        </p:spPr>
        <p:txBody>
          <a:bodyPr>
            <a:noAutofit/>
          </a:bodyPr>
          <a:lstStyle>
            <a:lvl1pPr>
              <a:lnSpc>
                <a:spcPct val="95000"/>
              </a:lnSpc>
              <a:spcBef>
                <a:spcPts val="1480"/>
              </a:spcBef>
              <a:defRPr sz="1800">
                <a:solidFill>
                  <a:srgbClr val="435153"/>
                </a:solidFill>
                <a:latin typeface="+mj-lt"/>
              </a:defRPr>
            </a:lvl1pPr>
            <a:lvl2pPr>
              <a:lnSpc>
                <a:spcPct val="95000"/>
              </a:lnSpc>
              <a:spcBef>
                <a:spcPts val="600"/>
              </a:spcBef>
              <a:defRPr sz="1400">
                <a:solidFill>
                  <a:srgbClr val="435153"/>
                </a:solidFill>
                <a:latin typeface="+mj-lt"/>
              </a:defRPr>
            </a:lvl2pPr>
            <a:lvl3pPr>
              <a:defRPr sz="1200">
                <a:solidFill>
                  <a:srgbClr val="435153"/>
                </a:solidFill>
                <a:latin typeface="+mj-lt"/>
              </a:defRPr>
            </a:lvl3pPr>
            <a:lvl4pPr>
              <a:defRPr sz="1100">
                <a:solidFill>
                  <a:srgbClr val="435153"/>
                </a:solidFill>
                <a:latin typeface="+mj-lt"/>
              </a:defRPr>
            </a:lvl4pPr>
            <a:lvl5pPr>
              <a:defRPr sz="1100">
                <a:solidFill>
                  <a:srgbClr val="435153"/>
                </a:solidFill>
                <a:latin typeface="+mj-lt"/>
              </a:defRPr>
            </a:lvl5pPr>
          </a:lstStyle>
          <a:p>
            <a:pPr lvl="0"/>
            <a:r>
              <a:rPr lang="en-US"/>
              <a:t>Click to edit Master text styles</a:t>
            </a:r>
            <a:endParaRPr lang="en-US"/>
          </a:p>
          <a:p>
            <a:pPr lvl="1"/>
            <a:r>
              <a:rPr lang="en-US"/>
              <a:t>Second level</a:t>
            </a:r>
            <a:endParaRPr lang="en-US"/>
          </a:p>
          <a:p>
            <a:pPr lvl="2"/>
            <a:r>
              <a:rPr lang="en-US"/>
              <a:t>Third level</a:t>
            </a:r>
            <a:endParaRPr lang="en-US"/>
          </a:p>
          <a:p>
            <a:pPr lvl="3"/>
            <a:r>
              <a:rPr lang="en-US"/>
              <a:t>Fourth level</a:t>
            </a:r>
            <a:endParaRPr lang="en-US"/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</p:cSld>
  <p:clrMapOvr>
    <a:masterClrMapping/>
  </p:clrMapOvr>
  <p:transition>
    <p:wipe dir="r"/>
  </p:transition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 userDrawn="1">
  <p:cSld name="Bullet with pull 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319621" y="1339745"/>
            <a:ext cx="5471582" cy="4965700"/>
          </a:xfrm>
        </p:spPr>
        <p:txBody>
          <a:bodyPr/>
          <a:lstStyle>
            <a:lvl1pPr>
              <a:lnSpc>
                <a:spcPct val="95000"/>
              </a:lnSpc>
              <a:spcBef>
                <a:spcPts val="1480"/>
              </a:spcBef>
              <a:defRPr sz="2200">
                <a:solidFill>
                  <a:srgbClr val="435153"/>
                </a:solidFill>
                <a:latin typeface="+mj-lt"/>
              </a:defRPr>
            </a:lvl1pPr>
            <a:lvl2pPr>
              <a:lnSpc>
                <a:spcPct val="95000"/>
              </a:lnSpc>
              <a:spcBef>
                <a:spcPts val="600"/>
              </a:spcBef>
              <a:defRPr>
                <a:solidFill>
                  <a:srgbClr val="435153"/>
                </a:solidFill>
                <a:latin typeface="+mj-lt"/>
              </a:defRPr>
            </a:lvl2pPr>
            <a:lvl3pPr>
              <a:defRPr>
                <a:solidFill>
                  <a:srgbClr val="435153"/>
                </a:solidFill>
                <a:latin typeface="+mj-lt"/>
              </a:defRPr>
            </a:lvl3pPr>
            <a:lvl4pPr>
              <a:defRPr>
                <a:solidFill>
                  <a:srgbClr val="435153"/>
                </a:solidFill>
                <a:latin typeface="+mj-lt"/>
              </a:defRPr>
            </a:lvl4pPr>
            <a:lvl5pPr>
              <a:defRPr>
                <a:solidFill>
                  <a:srgbClr val="435153"/>
                </a:solidFill>
                <a:latin typeface="+mj-lt"/>
              </a:defRPr>
            </a:lvl5pPr>
          </a:lstStyle>
          <a:p>
            <a:pPr lvl="0"/>
            <a:r>
              <a:rPr lang="en-US"/>
              <a:t>Click to edit Master text styles</a:t>
            </a:r>
            <a:endParaRPr lang="en-US"/>
          </a:p>
          <a:p>
            <a:pPr lvl="1"/>
            <a:r>
              <a:rPr lang="en-US"/>
              <a:t>Second level</a:t>
            </a:r>
            <a:endParaRPr lang="en-US"/>
          </a:p>
          <a:p>
            <a:pPr lvl="2"/>
            <a:r>
              <a:rPr lang="en-US"/>
              <a:t>Third level</a:t>
            </a:r>
            <a:endParaRPr lang="en-US"/>
          </a:p>
          <a:p>
            <a:pPr lvl="3"/>
            <a:r>
              <a:rPr lang="en-US"/>
              <a:t>Fourth level</a:t>
            </a:r>
            <a:endParaRPr lang="en-US"/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1" hasCustomPrompt="1"/>
          </p:nvPr>
        </p:nvSpPr>
        <p:spPr>
          <a:xfrm>
            <a:off x="6961632" y="1747690"/>
            <a:ext cx="4315968" cy="646331"/>
          </a:xfrm>
        </p:spPr>
        <p:txBody>
          <a:bodyPr>
            <a:noAutofit/>
          </a:bodyPr>
          <a:lstStyle>
            <a:lvl1pPr marL="114300" indent="-114300" algn="l" defTabSz="914400" rtl="0" eaLnBrk="1" latinLnBrk="0" hangingPunct="1">
              <a:lnSpc>
                <a:spcPct val="90000"/>
              </a:lnSpc>
              <a:spcBef>
                <a:spcPts val="0"/>
              </a:spcBef>
              <a:buNone/>
              <a:defRPr lang="en-US" sz="2000" kern="1200" dirty="0" smtClean="0">
                <a:gradFill>
                  <a:gsLst>
                    <a:gs pos="0">
                      <a:schemeClr val="tx1"/>
                    </a:gs>
                    <a:gs pos="47000">
                      <a:schemeClr val="accent2"/>
                    </a:gs>
                    <a:gs pos="100000">
                      <a:schemeClr val="accent4"/>
                    </a:gs>
                  </a:gsLst>
                  <a:lin ang="3600000" scaled="0"/>
                </a:gradFill>
                <a:latin typeface="+mj-lt"/>
                <a:ea typeface="+mn-ea"/>
                <a:cs typeface="+mn-cs"/>
              </a:defRPr>
            </a:lvl1pPr>
            <a:lvl2pPr marL="114300" indent="-114300" algn="l" defTabSz="914400" rtl="0" eaLnBrk="1" latinLnBrk="0" hangingPunct="1">
              <a:defRPr lang="en-US" sz="2000" kern="1200" dirty="0" smtClean="0">
                <a:solidFill>
                  <a:schemeClr val="accent2"/>
                </a:solidFill>
                <a:latin typeface="Ciscolight" pitchFamily="2" charset="0"/>
                <a:ea typeface="+mn-ea"/>
                <a:cs typeface="+mn-cs"/>
              </a:defRPr>
            </a:lvl2pPr>
            <a:lvl3pPr marL="114300" indent="-114300" algn="l" defTabSz="914400" rtl="0" eaLnBrk="1" latinLnBrk="0" hangingPunct="1">
              <a:defRPr lang="en-US" sz="2000" kern="1200" dirty="0" smtClean="0">
                <a:solidFill>
                  <a:schemeClr val="accent2"/>
                </a:solidFill>
                <a:latin typeface="Ciscolight" pitchFamily="2" charset="0"/>
                <a:ea typeface="+mn-ea"/>
                <a:cs typeface="+mn-cs"/>
              </a:defRPr>
            </a:lvl3pPr>
            <a:lvl4pPr marL="114300" indent="-114300" algn="l" defTabSz="914400" rtl="0" eaLnBrk="1" latinLnBrk="0" hangingPunct="1">
              <a:defRPr lang="en-US" sz="2000" kern="1200" dirty="0" smtClean="0">
                <a:solidFill>
                  <a:schemeClr val="accent2"/>
                </a:solidFill>
                <a:latin typeface="Ciscolight" pitchFamily="2" charset="0"/>
                <a:ea typeface="+mn-ea"/>
                <a:cs typeface="+mn-cs"/>
              </a:defRPr>
            </a:lvl4pPr>
            <a:lvl5pPr marL="114300" indent="-114300" algn="l" defTabSz="914400" rtl="0" eaLnBrk="1" latinLnBrk="0" hangingPunct="1">
              <a:defRPr lang="en-US" sz="2000" kern="1200" dirty="0" smtClean="0">
                <a:solidFill>
                  <a:schemeClr val="accent2"/>
                </a:solidFill>
                <a:latin typeface="Ciscolight" pitchFamily="2" charset="0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“This is the sample </a:t>
            </a:r>
            <a:br>
              <a:rPr lang="en-US" dirty="0"/>
            </a:br>
            <a:r>
              <a:rPr lang="en-US" dirty="0"/>
              <a:t>pull quote.”</a:t>
            </a:r>
            <a:endParaRPr lang="en-US" dirty="0"/>
          </a:p>
        </p:txBody>
      </p:sp>
      <p:sp>
        <p:nvSpPr>
          <p:cNvPr id="14" name="Rectangle 5"/>
          <p:cNvSpPr>
            <a:spLocks noChangeArrowheads="1"/>
          </p:cNvSpPr>
          <p:nvPr userDrawn="1"/>
        </p:nvSpPr>
        <p:spPr bwMode="ltGray">
          <a:xfrm>
            <a:off x="10643078" y="6584528"/>
            <a:ext cx="791126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Cisco Confidential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13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rgbClr val="C0C0C0"/>
                </a:solidFill>
                <a:latin typeface="+mj-lt"/>
              </a:rPr>
            </a:fld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16" name="Title 1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0" name="Text Placeholder 19"/>
          <p:cNvSpPr>
            <a:spLocks noGrp="1"/>
          </p:cNvSpPr>
          <p:nvPr>
            <p:ph type="body" sz="quarter" idx="14" hasCustomPrompt="1"/>
          </p:nvPr>
        </p:nvSpPr>
        <p:spPr>
          <a:xfrm>
            <a:off x="7112001" y="4876800"/>
            <a:ext cx="4267200" cy="457200"/>
          </a:xfrm>
        </p:spPr>
        <p:txBody>
          <a:bodyPr anchor="t">
            <a:noAutofit/>
          </a:bodyPr>
          <a:lstStyle>
            <a:lvl1pPr marL="0" indent="0">
              <a:buFontTx/>
              <a:buNone/>
              <a:defRPr sz="1600">
                <a:solidFill>
                  <a:schemeClr val="bg2">
                    <a:lumMod val="50000"/>
                  </a:schemeClr>
                </a:solidFill>
              </a:defRPr>
            </a:lvl1pPr>
          </a:lstStyle>
          <a:p>
            <a:pPr lvl="0"/>
            <a:r>
              <a:rPr lang="en-US" dirty="0"/>
              <a:t>Source Name</a:t>
            </a:r>
            <a:endParaRPr lang="en-US" dirty="0"/>
          </a:p>
        </p:txBody>
      </p:sp>
      <p:pic>
        <p:nvPicPr>
          <p:cNvPr id="9" name="Picture 8" descr="bottom bar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44501" y="6378339"/>
            <a:ext cx="11303000" cy="162912"/>
          </a:xfrm>
          <a:prstGeom prst="rect">
            <a:avLst/>
          </a:prstGeom>
        </p:spPr>
      </p:pic>
      <p:sp>
        <p:nvSpPr>
          <p:cNvPr id="10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ullet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6270" y="432215"/>
            <a:ext cx="11451815" cy="838200"/>
          </a:xfrm>
        </p:spPr>
        <p:txBody>
          <a:bodyPr/>
          <a:lstStyle>
            <a:lvl1pPr>
              <a:defRPr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accent4"/>
                    </a:gs>
                  </a:gsLst>
                  <a:lin ang="4800000" scaled="0"/>
                </a:gradFill>
                <a:latin typeface="+mj-lt"/>
              </a:defRPr>
            </a:lvl1pPr>
          </a:lstStyle>
          <a:p>
            <a:r>
              <a:rPr lang="en-US" dirty="0"/>
              <a:t>Click to edit Master title style</a:t>
            </a:r>
            <a:endParaRPr lang="en-US" dirty="0"/>
          </a:p>
        </p:txBody>
      </p:sp>
    </p:spTree>
  </p:cSld>
  <p:clrMapOvr>
    <a:masterClrMapping/>
  </p:clrMapOvr>
  <p:transition>
    <p:wipe dir="r"/>
  </p:transition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 userDrawn="1">
  <p:cSld name="Bullet_2-Column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306270" y="295275"/>
            <a:ext cx="5498592" cy="838200"/>
          </a:xfrm>
        </p:spPr>
        <p:txBody>
          <a:bodyPr vert="horz" lIns="82296" tIns="45720" rIns="82296" bIns="45720" rtlCol="0" anchor="t" anchorCtr="0">
            <a:noAutofit/>
          </a:bodyPr>
          <a:lstStyle>
            <a:lvl1pPr algn="l" defTabSz="914400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3600" b="0" kern="1200" spc="-100" baseline="0" dirty="0" smtClean="0">
                <a:gradFill>
                  <a:gsLst>
                    <a:gs pos="0">
                      <a:schemeClr val="tx1"/>
                    </a:gs>
                    <a:gs pos="100000">
                      <a:srgbClr val="01BBBB"/>
                    </a:gs>
                  </a:gsLst>
                  <a:lin ang="24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Two Column</a:t>
            </a:r>
            <a:br>
              <a:rPr lang="en-US" dirty="0"/>
            </a:br>
            <a:r>
              <a:rPr lang="en-US" dirty="0"/>
              <a:t>Title Left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1" hasCustomPrompt="1"/>
          </p:nvPr>
        </p:nvSpPr>
        <p:spPr>
          <a:xfrm>
            <a:off x="292608" y="1600200"/>
            <a:ext cx="5522976" cy="4526280"/>
          </a:xfrm>
        </p:spPr>
        <p:txBody>
          <a:bodyPr/>
          <a:lstStyle>
            <a:lvl1pPr marL="0" indent="0">
              <a:buNone/>
              <a:defRPr>
                <a:solidFill>
                  <a:schemeClr val="tx2"/>
                </a:solidFill>
                <a:latin typeface="+mj-lt"/>
              </a:defRPr>
            </a:lvl1pPr>
            <a:lvl2pPr marL="635000" indent="-228600">
              <a:buClr>
                <a:schemeClr val="accent5"/>
              </a:buClr>
              <a:buFont typeface="Arial" panose="020B0604020202020204" pitchFamily="34" charset="0"/>
              <a:buChar char="•"/>
              <a:defRPr>
                <a:solidFill>
                  <a:schemeClr val="tx2"/>
                </a:solidFill>
                <a:latin typeface="+mj-lt"/>
              </a:defRPr>
            </a:lvl2pPr>
          </a:lstStyle>
          <a:p>
            <a:pPr lvl="0"/>
            <a:r>
              <a:rPr lang="en-US" dirty="0"/>
              <a:t>Body copy uses sentence capital letters only, size 20, left aligned</a:t>
            </a:r>
            <a:endParaRPr lang="en-US" dirty="0"/>
          </a:p>
          <a:p>
            <a:pPr lvl="1"/>
            <a:r>
              <a:rPr lang="en-US" dirty="0"/>
              <a:t>Sub-bullets are size 18 </a:t>
            </a:r>
            <a:br>
              <a:rPr lang="en-US" dirty="0"/>
            </a:br>
            <a:r>
              <a:rPr lang="en-US" dirty="0"/>
              <a:t>and indented</a:t>
            </a:r>
            <a:endParaRPr lang="en-US" dirty="0"/>
          </a:p>
          <a:p>
            <a:pPr lvl="1"/>
            <a:r>
              <a:rPr lang="en-US" dirty="0"/>
              <a:t>Hyperlink: www.cisco.com </a:t>
            </a:r>
            <a:endParaRPr lang="en-US" dirty="0"/>
          </a:p>
          <a:p>
            <a:pPr lvl="0"/>
            <a:r>
              <a:rPr lang="en-US" dirty="0"/>
              <a:t>Use Cisco highlight color, bold, or both when emphasizing words, </a:t>
            </a:r>
            <a:br>
              <a:rPr lang="en-US" dirty="0"/>
            </a:br>
            <a:r>
              <a:rPr lang="en-US" dirty="0"/>
              <a:t>do not italicize; use yellow on the </a:t>
            </a:r>
            <a:br>
              <a:rPr lang="en-US" dirty="0"/>
            </a:br>
            <a:r>
              <a:rPr lang="en-US" dirty="0"/>
              <a:t>black template and red for the white template</a:t>
            </a:r>
            <a:endParaRPr lang="en-US" dirty="0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2" hasCustomPrompt="1"/>
          </p:nvPr>
        </p:nvSpPr>
        <p:spPr>
          <a:xfrm>
            <a:off x="6425185" y="1600200"/>
            <a:ext cx="5340096" cy="4526280"/>
          </a:xfrm>
        </p:spPr>
        <p:txBody>
          <a:bodyPr/>
          <a:lstStyle>
            <a:lvl1pPr marL="0" indent="0">
              <a:buFontTx/>
              <a:buNone/>
              <a:defRPr>
                <a:solidFill>
                  <a:schemeClr val="accent1"/>
                </a:solidFill>
                <a:latin typeface="+mj-lt"/>
              </a:defRPr>
            </a:lvl1pPr>
            <a:lvl2pPr marL="635000" indent="-228600">
              <a:buClr>
                <a:schemeClr val="accent1">
                  <a:lumMod val="40000"/>
                  <a:lumOff val="60000"/>
                </a:schemeClr>
              </a:buClr>
              <a:buFont typeface="Arial" panose="020B0604020202020204" pitchFamily="34" charset="0"/>
              <a:buChar char="•"/>
              <a:defRPr>
                <a:solidFill>
                  <a:schemeClr val="accent1"/>
                </a:solidFill>
                <a:latin typeface="+mj-lt"/>
              </a:defRPr>
            </a:lvl2pPr>
          </a:lstStyle>
          <a:p>
            <a:pPr lvl="0"/>
            <a:r>
              <a:rPr lang="en-US" dirty="0"/>
              <a:t>Body copy uses sentence capital letters only, size 20, left aligned</a:t>
            </a:r>
            <a:endParaRPr lang="en-US" dirty="0"/>
          </a:p>
          <a:p>
            <a:pPr lvl="1"/>
            <a:r>
              <a:rPr lang="en-US" dirty="0"/>
              <a:t>Sub-bullets are size 18 </a:t>
            </a:r>
            <a:br>
              <a:rPr lang="en-US" dirty="0"/>
            </a:br>
            <a:r>
              <a:rPr lang="en-US" dirty="0"/>
              <a:t>and indented</a:t>
            </a:r>
            <a:endParaRPr lang="en-US" dirty="0"/>
          </a:p>
          <a:p>
            <a:pPr lvl="1"/>
            <a:r>
              <a:rPr lang="en-US" dirty="0"/>
              <a:t>Hyperlink: www.cisco.com </a:t>
            </a:r>
            <a:endParaRPr lang="en-US" dirty="0"/>
          </a:p>
          <a:p>
            <a:pPr lvl="0"/>
            <a:r>
              <a:rPr lang="en-US" dirty="0"/>
              <a:t>Use Cisco highlight color, bold, or both when emphasizing words, do not italicize; use yellow on the black template and red for the white template</a:t>
            </a:r>
            <a:endParaRPr lang="en-US" dirty="0"/>
          </a:p>
        </p:txBody>
      </p:sp>
      <p:sp>
        <p:nvSpPr>
          <p:cNvPr id="22" name="Rectangle 5"/>
          <p:cNvSpPr>
            <a:spLocks noChangeArrowheads="1"/>
          </p:cNvSpPr>
          <p:nvPr/>
        </p:nvSpPr>
        <p:spPr bwMode="ltGray">
          <a:xfrm>
            <a:off x="10643078" y="6584528"/>
            <a:ext cx="791126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Cisco Confidential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11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rgbClr val="C0C0C0"/>
                </a:solidFill>
                <a:latin typeface="+mj-lt"/>
              </a:rPr>
            </a:fld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3" hasCustomPrompt="1"/>
          </p:nvPr>
        </p:nvSpPr>
        <p:spPr>
          <a:xfrm>
            <a:off x="6441205" y="295275"/>
            <a:ext cx="5509682" cy="838200"/>
          </a:xfrm>
        </p:spPr>
        <p:txBody>
          <a:bodyPr lIns="82296" rIns="82296"/>
          <a:lstStyle>
            <a:lvl1pPr marL="0" indent="0" algn="l" defTabSz="914400" rtl="0" eaLnBrk="1" latinLnBrk="0" hangingPunct="1">
              <a:lnSpc>
                <a:spcPct val="80000"/>
              </a:lnSpc>
              <a:spcBef>
                <a:spcPct val="0"/>
              </a:spcBef>
              <a:buFontTx/>
              <a:buNone/>
              <a:defRPr lang="en-US" sz="3600" b="0" kern="1200" spc="-100" baseline="0" dirty="0" smtClean="0">
                <a:gradFill>
                  <a:gsLst>
                    <a:gs pos="0">
                      <a:schemeClr val="tx1"/>
                    </a:gs>
                    <a:gs pos="100000">
                      <a:srgbClr val="01BBBB"/>
                    </a:gs>
                  </a:gsLst>
                  <a:lin ang="24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pPr lvl="0"/>
            <a:r>
              <a:rPr kumimoji="0" lang="en-US" sz="3600" b="0" i="0" u="none" strike="noStrike" kern="1200" cap="none" spc="-100" normalizeH="0" baseline="0" noProof="0" dirty="0">
                <a:ln>
                  <a:noFill/>
                </a:ln>
                <a:gradFill>
                  <a:gsLst>
                    <a:gs pos="0">
                      <a:srgbClr val="0096D6"/>
                    </a:gs>
                    <a:gs pos="44000">
                      <a:srgbClr val="01BBBB"/>
                    </a:gs>
                    <a:gs pos="100000">
                      <a:srgbClr val="008041"/>
                    </a:gs>
                  </a:gsLst>
                  <a:lin ang="4800000" scaled="0"/>
                </a:gradFill>
                <a:effectLst/>
                <a:uLnTx/>
                <a:uFillTx/>
                <a:latin typeface="+mj-lt"/>
                <a:ea typeface="+mj-ea"/>
                <a:cs typeface="+mj-cs"/>
              </a:rPr>
              <a:t>Two Column</a:t>
            </a:r>
            <a:br>
              <a:rPr kumimoji="0" lang="en-US" sz="3600" b="0" i="0" u="none" strike="noStrike" kern="1200" cap="none" spc="-100" normalizeH="0" baseline="0" noProof="0" dirty="0">
                <a:ln>
                  <a:noFill/>
                </a:ln>
                <a:gradFill>
                  <a:gsLst>
                    <a:gs pos="0">
                      <a:srgbClr val="0096D6"/>
                    </a:gs>
                    <a:gs pos="44000">
                      <a:srgbClr val="01BBBB"/>
                    </a:gs>
                    <a:gs pos="100000">
                      <a:srgbClr val="008041"/>
                    </a:gs>
                  </a:gsLst>
                  <a:lin ang="4800000" scaled="0"/>
                </a:gra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0" u="none" strike="noStrike" kern="1200" cap="none" spc="-100" normalizeH="0" baseline="0" noProof="0" dirty="0">
                <a:ln>
                  <a:noFill/>
                </a:ln>
                <a:gradFill>
                  <a:gsLst>
                    <a:gs pos="0">
                      <a:srgbClr val="0096D6"/>
                    </a:gs>
                    <a:gs pos="44000">
                      <a:srgbClr val="01BBBB"/>
                    </a:gs>
                    <a:gs pos="100000">
                      <a:srgbClr val="008041"/>
                    </a:gs>
                  </a:gsLst>
                  <a:lin ang="4800000" scaled="0"/>
                </a:gradFill>
                <a:effectLst/>
                <a:uLnTx/>
                <a:uFillTx/>
                <a:latin typeface="+mj-lt"/>
                <a:ea typeface="+mj-ea"/>
                <a:cs typeface="+mj-cs"/>
              </a:rPr>
              <a:t>Title Right</a:t>
            </a:r>
            <a:endParaRPr lang="en-US" dirty="0"/>
          </a:p>
        </p:txBody>
      </p:sp>
      <p:pic>
        <p:nvPicPr>
          <p:cNvPr id="13" name="Picture 12" descr="bottom bar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44501" y="6378339"/>
            <a:ext cx="11303000" cy="162912"/>
          </a:xfrm>
          <a:prstGeom prst="rect">
            <a:avLst/>
          </a:prstGeom>
        </p:spPr>
      </p:pic>
      <p:sp>
        <p:nvSpPr>
          <p:cNvPr id="14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  <p:hf hdr="0" ftr="0" dt="0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_3-Column Layout No Bottom B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 Placeholder 12"/>
          <p:cNvSpPr>
            <a:spLocks noGrp="1"/>
          </p:cNvSpPr>
          <p:nvPr>
            <p:ph type="body" sz="quarter" idx="14"/>
          </p:nvPr>
        </p:nvSpPr>
        <p:spPr>
          <a:xfrm>
            <a:off x="325969" y="1600206"/>
            <a:ext cx="3496733" cy="4391025"/>
          </a:xfrm>
        </p:spPr>
        <p:txBody>
          <a:bodyPr/>
          <a:lstStyle>
            <a:lvl1pPr>
              <a:defRPr>
                <a:solidFill>
                  <a:schemeClr val="tx2"/>
                </a:solidFill>
                <a:latin typeface="+mj-lt"/>
                <a:cs typeface="Arial" panose="020B0604020202020204" pitchFamily="34" charset="0"/>
              </a:defRPr>
            </a:lvl1pPr>
            <a:lvl2pPr>
              <a:defRPr>
                <a:latin typeface="+mj-lt"/>
                <a:cs typeface="Arial" panose="020B0604020202020204" pitchFamily="34" charset="0"/>
              </a:defRPr>
            </a:lvl2pPr>
            <a:lvl3pPr>
              <a:defRPr>
                <a:latin typeface="+mj-lt"/>
                <a:cs typeface="Arial" panose="020B0604020202020204" pitchFamily="34" charset="0"/>
              </a:defRPr>
            </a:lvl3pPr>
            <a:lvl4pPr>
              <a:defRPr>
                <a:latin typeface="+mj-lt"/>
                <a:cs typeface="Arial" panose="020B0604020202020204" pitchFamily="34" charset="0"/>
              </a:defRPr>
            </a:lvl4pPr>
            <a:lvl5pPr>
              <a:defRPr>
                <a:latin typeface="+mj-lt"/>
                <a:cs typeface="Arial" panose="020B0604020202020204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  <a:endParaRPr lang="en-US"/>
          </a:p>
          <a:p>
            <a:pPr lvl="1"/>
            <a:r>
              <a:rPr lang="en-US"/>
              <a:t>Second level</a:t>
            </a:r>
            <a:endParaRPr lang="en-US"/>
          </a:p>
          <a:p>
            <a:pPr lvl="2"/>
            <a:r>
              <a:rPr lang="en-US"/>
              <a:t>Third level</a:t>
            </a:r>
            <a:endParaRPr lang="en-US"/>
          </a:p>
          <a:p>
            <a:pPr lvl="3"/>
            <a:r>
              <a:rPr lang="en-US"/>
              <a:t>Fourth level</a:t>
            </a:r>
            <a:endParaRPr lang="en-US"/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4" name="Text Placeholder 12"/>
          <p:cNvSpPr>
            <a:spLocks noGrp="1"/>
          </p:cNvSpPr>
          <p:nvPr>
            <p:ph type="body" sz="quarter" idx="15"/>
          </p:nvPr>
        </p:nvSpPr>
        <p:spPr>
          <a:xfrm>
            <a:off x="4389976" y="1600200"/>
            <a:ext cx="3458633" cy="4362450"/>
          </a:xfrm>
        </p:spPr>
        <p:txBody>
          <a:bodyPr/>
          <a:lstStyle>
            <a:lvl1pPr>
              <a:defRPr>
                <a:solidFill>
                  <a:schemeClr val="accent2"/>
                </a:solidFill>
                <a:latin typeface="+mj-lt"/>
                <a:cs typeface="Arial" panose="020B0604020202020204" pitchFamily="34" charset="0"/>
              </a:defRPr>
            </a:lvl1pPr>
            <a:lvl2pPr>
              <a:defRPr>
                <a:latin typeface="+mj-lt"/>
                <a:cs typeface="Arial" panose="020B0604020202020204" pitchFamily="34" charset="0"/>
              </a:defRPr>
            </a:lvl2pPr>
            <a:lvl3pPr>
              <a:defRPr>
                <a:latin typeface="+mj-lt"/>
                <a:cs typeface="Arial" panose="020B0604020202020204" pitchFamily="34" charset="0"/>
              </a:defRPr>
            </a:lvl3pPr>
            <a:lvl4pPr>
              <a:defRPr>
                <a:latin typeface="+mj-lt"/>
                <a:cs typeface="Arial" panose="020B0604020202020204" pitchFamily="34" charset="0"/>
              </a:defRPr>
            </a:lvl4pPr>
            <a:lvl5pPr>
              <a:defRPr>
                <a:latin typeface="+mj-lt"/>
                <a:cs typeface="Arial" panose="020B0604020202020204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  <a:endParaRPr lang="en-US"/>
          </a:p>
          <a:p>
            <a:pPr lvl="1"/>
            <a:r>
              <a:rPr lang="en-US"/>
              <a:t>Second level</a:t>
            </a:r>
            <a:endParaRPr lang="en-US"/>
          </a:p>
          <a:p>
            <a:pPr lvl="2"/>
            <a:r>
              <a:rPr lang="en-US"/>
              <a:t>Third level</a:t>
            </a:r>
            <a:endParaRPr lang="en-US"/>
          </a:p>
          <a:p>
            <a:pPr lvl="3"/>
            <a:r>
              <a:rPr lang="en-US"/>
              <a:t>Fourth level</a:t>
            </a:r>
            <a:endParaRPr lang="en-US"/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5" name="Text Placeholder 12"/>
          <p:cNvSpPr>
            <a:spLocks noGrp="1"/>
          </p:cNvSpPr>
          <p:nvPr>
            <p:ph type="body" sz="quarter" idx="16"/>
          </p:nvPr>
        </p:nvSpPr>
        <p:spPr>
          <a:xfrm>
            <a:off x="8401053" y="1600207"/>
            <a:ext cx="3511549" cy="4333875"/>
          </a:xfrm>
        </p:spPr>
        <p:txBody>
          <a:bodyPr/>
          <a:lstStyle>
            <a:lvl1pPr>
              <a:defRPr>
                <a:solidFill>
                  <a:schemeClr val="accent2"/>
                </a:solidFill>
                <a:latin typeface="+mj-lt"/>
                <a:cs typeface="Arial" panose="020B0604020202020204" pitchFamily="34" charset="0"/>
              </a:defRPr>
            </a:lvl1pPr>
            <a:lvl2pPr>
              <a:defRPr>
                <a:latin typeface="+mj-lt"/>
                <a:cs typeface="Arial" panose="020B0604020202020204" pitchFamily="34" charset="0"/>
              </a:defRPr>
            </a:lvl2pPr>
            <a:lvl3pPr>
              <a:defRPr>
                <a:latin typeface="+mj-lt"/>
                <a:cs typeface="Arial" panose="020B0604020202020204" pitchFamily="34" charset="0"/>
              </a:defRPr>
            </a:lvl3pPr>
            <a:lvl4pPr>
              <a:defRPr>
                <a:latin typeface="+mj-lt"/>
                <a:cs typeface="Arial" panose="020B0604020202020204" pitchFamily="34" charset="0"/>
              </a:defRPr>
            </a:lvl4pPr>
            <a:lvl5pPr>
              <a:defRPr>
                <a:latin typeface="+mj-lt"/>
                <a:cs typeface="Arial" panose="020B0604020202020204" pitchFamily="34" charset="0"/>
              </a:defRPr>
            </a:lvl5pPr>
          </a:lstStyle>
          <a:p>
            <a:pPr lvl="0"/>
            <a:r>
              <a:rPr lang="en-US"/>
              <a:t>Click to edit Master text styles</a:t>
            </a:r>
            <a:endParaRPr lang="en-US"/>
          </a:p>
          <a:p>
            <a:pPr lvl="1"/>
            <a:r>
              <a:rPr lang="en-US"/>
              <a:t>Second level</a:t>
            </a:r>
            <a:endParaRPr lang="en-US"/>
          </a:p>
          <a:p>
            <a:pPr lvl="2"/>
            <a:r>
              <a:rPr lang="en-US"/>
              <a:t>Third level</a:t>
            </a:r>
            <a:endParaRPr lang="en-US"/>
          </a:p>
          <a:p>
            <a:pPr lvl="3"/>
            <a:r>
              <a:rPr lang="en-US"/>
              <a:t>Fourth level</a:t>
            </a:r>
            <a:endParaRPr lang="en-US"/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1" name="Text Placeholder 20"/>
          <p:cNvSpPr>
            <a:spLocks noGrp="1" noChangeAspect="1"/>
          </p:cNvSpPr>
          <p:nvPr>
            <p:ph type="body" sz="quarter" idx="17"/>
          </p:nvPr>
        </p:nvSpPr>
        <p:spPr>
          <a:xfrm>
            <a:off x="292610" y="100584"/>
            <a:ext cx="3560064" cy="1152144"/>
          </a:xfrm>
        </p:spPr>
        <p:txBody>
          <a:bodyPr anchor="b" anchorCtr="0">
            <a:noAutofit/>
          </a:bodyPr>
          <a:lstStyle>
            <a:lvl1pPr marL="0" marR="0" indent="0" algn="l" defTabSz="914400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 kumimoji="0" lang="en-US" sz="3000" b="0" i="0" u="none" strike="noStrike" kern="1200" cap="none" spc="-100" normalizeH="0" baseline="0" noProof="0" dirty="0" smtClean="0">
                <a:ln>
                  <a:noFill/>
                </a:ln>
                <a:gradFill>
                  <a:gsLst>
                    <a:gs pos="0">
                      <a:schemeClr val="tx1"/>
                    </a:gs>
                    <a:gs pos="100000">
                      <a:srgbClr val="01BBBB"/>
                    </a:gs>
                  </a:gsLst>
                  <a:lin ang="2400000" scaled="0"/>
                </a:gradFill>
                <a:effectLst/>
                <a:uLnTx/>
                <a:uFillTx/>
                <a:latin typeface="+mj-lt"/>
                <a:ea typeface="+mj-ea"/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/>
              <a:t>Click to edit Master text styles</a:t>
            </a:r>
            <a:endParaRPr lang="en-US"/>
          </a:p>
        </p:txBody>
      </p:sp>
      <p:sp>
        <p:nvSpPr>
          <p:cNvPr id="22" name="Text Placeholder 20"/>
          <p:cNvSpPr>
            <a:spLocks noGrp="1"/>
          </p:cNvSpPr>
          <p:nvPr>
            <p:ph type="body" sz="quarter" idx="18"/>
          </p:nvPr>
        </p:nvSpPr>
        <p:spPr>
          <a:xfrm>
            <a:off x="4340354" y="100584"/>
            <a:ext cx="3560064" cy="1152144"/>
          </a:xfrm>
        </p:spPr>
        <p:txBody>
          <a:bodyPr anchor="b" anchorCtr="0">
            <a:noAutofit/>
          </a:bodyPr>
          <a:lstStyle>
            <a:lvl1pPr marL="0" marR="0" indent="0" algn="l" defTabSz="914400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 kumimoji="0" lang="en-US" sz="3000" b="0" i="0" u="none" strike="noStrike" kern="1200" cap="none" spc="-100" normalizeH="0" baseline="0" noProof="0" dirty="0" smtClean="0">
                <a:ln>
                  <a:noFill/>
                </a:ln>
                <a:gradFill>
                  <a:gsLst>
                    <a:gs pos="0">
                      <a:schemeClr val="tx1"/>
                    </a:gs>
                    <a:gs pos="100000">
                      <a:srgbClr val="01BBBB"/>
                    </a:gs>
                  </a:gsLst>
                  <a:lin ang="2400000" scaled="0"/>
                </a:gradFill>
                <a:effectLst/>
                <a:uLnTx/>
                <a:uFillTx/>
                <a:latin typeface="+mj-lt"/>
                <a:ea typeface="+mj-ea"/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/>
              <a:t>Click to edit Master text styles</a:t>
            </a:r>
            <a:endParaRPr lang="en-US"/>
          </a:p>
        </p:txBody>
      </p:sp>
      <p:sp>
        <p:nvSpPr>
          <p:cNvPr id="24" name="Text Placeholder 20"/>
          <p:cNvSpPr>
            <a:spLocks noGrp="1" noChangeAspect="1"/>
          </p:cNvSpPr>
          <p:nvPr>
            <p:ph type="body" sz="quarter" idx="19"/>
          </p:nvPr>
        </p:nvSpPr>
        <p:spPr>
          <a:xfrm>
            <a:off x="8364403" y="100584"/>
            <a:ext cx="3560064" cy="1152144"/>
          </a:xfrm>
        </p:spPr>
        <p:txBody>
          <a:bodyPr anchor="b" anchorCtr="0">
            <a:noAutofit/>
          </a:bodyPr>
          <a:lstStyle>
            <a:lvl1pPr marL="0" marR="0" indent="0" algn="l" defTabSz="914400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 kumimoji="0" lang="en-US" sz="3000" b="0" i="0" u="none" strike="noStrike" kern="1200" cap="none" spc="-100" normalizeH="0" baseline="0" noProof="0" dirty="0" smtClean="0">
                <a:ln>
                  <a:noFill/>
                </a:ln>
                <a:gradFill>
                  <a:gsLst>
                    <a:gs pos="0">
                      <a:schemeClr val="tx1"/>
                    </a:gs>
                    <a:gs pos="100000">
                      <a:srgbClr val="01BBBB"/>
                    </a:gs>
                  </a:gsLst>
                  <a:lin ang="2400000" scaled="0"/>
                </a:gradFill>
                <a:effectLst/>
                <a:uLnTx/>
                <a:uFillTx/>
                <a:latin typeface="+mj-lt"/>
                <a:ea typeface="+mj-ea"/>
                <a:cs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en-US"/>
              <a:t>Click to edit Master text styles</a:t>
            </a:r>
            <a:endParaRPr lang="en-US"/>
          </a:p>
        </p:txBody>
      </p:sp>
    </p:spTree>
  </p:cSld>
  <p:clrMapOvr>
    <a:masterClrMapping/>
  </p:clrMapOvr>
  <p:transition>
    <p:wipe dir="r"/>
  </p:transition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itle 1"/>
          <p:cNvSpPr>
            <a:spLocks noGrp="1"/>
          </p:cNvSpPr>
          <p:nvPr>
            <p:ph type="title" hasCustomPrompt="1"/>
          </p:nvPr>
        </p:nvSpPr>
        <p:spPr>
          <a:xfrm>
            <a:off x="329296" y="439710"/>
            <a:ext cx="11422992" cy="838200"/>
          </a:xfrm>
        </p:spPr>
        <p:txBody>
          <a:bodyPr/>
          <a:lstStyle>
            <a:lvl1pPr algn="l" defTabSz="914400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36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accent4"/>
                    </a:gs>
                  </a:gsLst>
                  <a:lin ang="48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Slide Title Goes Here</a:t>
            </a:r>
            <a:endParaRPr lang="en-US" dirty="0"/>
          </a:p>
        </p:txBody>
      </p:sp>
      <p:sp>
        <p:nvSpPr>
          <p:cNvPr id="36" name="Chart Placeholder 35"/>
          <p:cNvSpPr>
            <a:spLocks noGrp="1"/>
          </p:cNvSpPr>
          <p:nvPr>
            <p:ph type="chart" sz="quarter" idx="10" hasCustomPrompt="1"/>
          </p:nvPr>
        </p:nvSpPr>
        <p:spPr>
          <a:xfrm>
            <a:off x="479686" y="1476375"/>
            <a:ext cx="11252615" cy="4305300"/>
          </a:xfrm>
        </p:spPr>
        <p:txBody>
          <a:bodyPr anchor="ctr" anchorCtr="1"/>
          <a:lstStyle>
            <a:lvl1pPr>
              <a:buNone/>
              <a:defRPr>
                <a:latin typeface="+mj-lt"/>
              </a:defRPr>
            </a:lvl1pPr>
          </a:lstStyle>
          <a:p>
            <a:r>
              <a:rPr lang="en-US" dirty="0"/>
              <a:t>Click icon to add chart</a:t>
            </a:r>
            <a:endParaRPr lang="en-US" dirty="0"/>
          </a:p>
        </p:txBody>
      </p:sp>
      <p:sp>
        <p:nvSpPr>
          <p:cNvPr id="4" name="Text Placeholder 9"/>
          <p:cNvSpPr>
            <a:spLocks noGrp="1"/>
          </p:cNvSpPr>
          <p:nvPr>
            <p:ph type="body" sz="quarter" idx="11" hasCustomPrompt="1"/>
          </p:nvPr>
        </p:nvSpPr>
        <p:spPr>
          <a:xfrm>
            <a:off x="332623" y="6062130"/>
            <a:ext cx="9948333" cy="276999"/>
          </a:xfrm>
        </p:spPr>
        <p:txBody>
          <a:bodyPr wrap="square" anchor="b" anchorCtr="0">
            <a:noAutofit/>
          </a:bodyPr>
          <a:lstStyle>
            <a:lvl1pPr algn="l" defTabSz="804545">
              <a:lnSpc>
                <a:spcPct val="100000"/>
              </a:lnSpc>
              <a:spcBef>
                <a:spcPct val="50000"/>
              </a:spcBef>
              <a:buNone/>
              <a:defRPr sz="1200">
                <a:solidFill>
                  <a:schemeClr val="bg1">
                    <a:lumMod val="50000"/>
                  </a:schemeClr>
                </a:solidFill>
                <a:latin typeface="+mj-lt"/>
              </a:defRPr>
            </a:lvl1pPr>
            <a:lvl2pPr>
              <a:buFont typeface="Arial" panose="020B0604020202020204" pitchFamily="34" charset="0"/>
              <a:buNone/>
              <a:defRPr sz="1400"/>
            </a:lvl2pPr>
            <a:lvl3pPr>
              <a:buFont typeface="Arial" panose="020B0604020202020204" pitchFamily="34" charset="0"/>
              <a:buNone/>
              <a:defRPr sz="1400"/>
            </a:lvl3pPr>
            <a:lvl4pPr>
              <a:buFont typeface="Arial" panose="020B0604020202020204" pitchFamily="34" charset="0"/>
              <a:buNone/>
              <a:defRPr sz="1400"/>
            </a:lvl4pPr>
            <a:lvl5pPr>
              <a:buFont typeface="Arial" panose="020B0604020202020204" pitchFamily="34" charset="0"/>
              <a:buNone/>
              <a:defRPr sz="1400"/>
            </a:lvl5pPr>
          </a:lstStyle>
          <a:p>
            <a:pPr lvl="0"/>
            <a:r>
              <a:rPr lang="en-US" dirty="0"/>
              <a:t>Source: Placeholder for Notes Is 12 Points</a:t>
            </a:r>
            <a:endParaRPr lang="en-US" dirty="0"/>
          </a:p>
        </p:txBody>
      </p:sp>
    </p:spTree>
  </p:cSld>
  <p:clrMapOvr>
    <a:masterClrMapping/>
  </p:clrMapOvr>
  <p:transition>
    <p:wipe dir="r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ottom title_photo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306269" y="5430244"/>
            <a:ext cx="11411597" cy="838200"/>
          </a:xfrm>
        </p:spPr>
        <p:txBody>
          <a:bodyPr vert="horz" lIns="82296" tIns="45720" rIns="82296" bIns="45720" rtlCol="0" anchor="b" anchorCtr="0">
            <a:noAutofit/>
          </a:bodyPr>
          <a:lstStyle>
            <a:lvl1pPr algn="l" defTabSz="914400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36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accent4"/>
                    </a:gs>
                  </a:gsLst>
                  <a:lin ang="48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Slide Title Goes Here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0" hasCustomPrompt="1"/>
          </p:nvPr>
        </p:nvSpPr>
        <p:spPr>
          <a:xfrm>
            <a:off x="329184" y="1600200"/>
            <a:ext cx="5340096" cy="3749040"/>
          </a:xfrm>
        </p:spPr>
        <p:txBody>
          <a:bodyPr anchor="ctr" anchorCtr="0">
            <a:noAutofit/>
          </a:bodyPr>
          <a:lstStyle>
            <a:lvl1pPr marL="0" indent="0">
              <a:buFontTx/>
              <a:buNone/>
              <a:defRPr sz="2400" baseline="0">
                <a:solidFill>
                  <a:schemeClr val="tx1"/>
                </a:solidFill>
                <a:latin typeface="+mj-lt"/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Simple text goes here and can wrap to accommodate more lines of information</a:t>
            </a:r>
            <a:endParaRPr lang="en-US" dirty="0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1" hasCustomPrompt="1"/>
          </p:nvPr>
        </p:nvSpPr>
        <p:spPr>
          <a:xfrm>
            <a:off x="6498336" y="1947672"/>
            <a:ext cx="4572000" cy="2990088"/>
          </a:xfrm>
        </p:spPr>
        <p:txBody>
          <a:bodyPr anchor="ctr" anchorCtr="1"/>
          <a:lstStyle>
            <a:lvl1pPr algn="ctr">
              <a:buFontTx/>
              <a:buNone/>
              <a:defRPr>
                <a:latin typeface="+mj-lt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</p:spTree>
  </p:cSld>
  <p:clrMapOvr>
    <a:masterClrMapping/>
  </p:clrMapOvr>
  <p:transition>
    <p:wipe dir="r"/>
  </p:transition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ottom 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306269" y="5430244"/>
            <a:ext cx="11411597" cy="838200"/>
          </a:xfrm>
        </p:spPr>
        <p:txBody>
          <a:bodyPr vert="horz" lIns="82296" tIns="45720" rIns="82296" bIns="45720" rtlCol="0" anchor="b" anchorCtr="0">
            <a:noAutofit/>
          </a:bodyPr>
          <a:lstStyle>
            <a:lvl1pPr algn="l" defTabSz="914400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36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accent4"/>
                    </a:gs>
                  </a:gsLst>
                  <a:lin ang="48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Slide Title Goes Here</a:t>
            </a:r>
            <a:endParaRPr lang="en-US" dirty="0"/>
          </a:p>
        </p:txBody>
      </p:sp>
    </p:spTree>
  </p:cSld>
  <p:clrMapOvr>
    <a:masterClrMapping/>
  </p:clrMapOvr>
  <p:transition>
    <p:wipe dir="r"/>
  </p:transition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620270" y="5842651"/>
            <a:ext cx="10816168" cy="384175"/>
          </a:xfrm>
        </p:spPr>
        <p:txBody>
          <a:bodyPr anchor="b" anchorCtr="0">
            <a:noAutofit/>
          </a:bodyPr>
          <a:lstStyle>
            <a:lvl1pPr marL="0" indent="0" algn="l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2000" kern="1200" dirty="0">
                <a:solidFill>
                  <a:schemeClr val="accent2"/>
                </a:solidFill>
                <a:latin typeface="+mj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Presenter Name and Title Go Here</a:t>
            </a:r>
            <a:endParaRPr lang="en-US" dirty="0"/>
          </a:p>
        </p:txBody>
      </p:sp>
      <p:sp>
        <p:nvSpPr>
          <p:cNvPr id="27" name="Rectangle 3"/>
          <p:cNvSpPr>
            <a:spLocks noChangeArrowheads="1"/>
          </p:cNvSpPr>
          <p:nvPr/>
        </p:nvSpPr>
        <p:spPr bwMode="white">
          <a:xfrm>
            <a:off x="1" y="0"/>
            <a:ext cx="12192000" cy="17780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</a:ln>
          <a:effectLst/>
        </p:spPr>
        <p:txBody>
          <a:bodyPr wrap="none" anchor="ctr"/>
          <a:lstStyle/>
          <a:p>
            <a:endParaRPr lang="en-US" sz="3200" dirty="0">
              <a:latin typeface="+mj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92609" y="649224"/>
            <a:ext cx="10816167" cy="4480560"/>
          </a:xfrm>
        </p:spPr>
        <p:txBody>
          <a:bodyPr/>
          <a:lstStyle>
            <a:lvl1pPr marL="233680" indent="-233680" algn="l" defTabSz="914400" rtl="0" eaLnBrk="1" latinLnBrk="0" hangingPunct="1">
              <a:lnSpc>
                <a:spcPct val="80000"/>
              </a:lnSpc>
              <a:spcBef>
                <a:spcPct val="0"/>
              </a:spcBef>
              <a:buClr>
                <a:schemeClr val="tx1"/>
              </a:buClr>
              <a:buFont typeface="Arial" panose="020B0604020202020204" pitchFamily="34" charset="0"/>
              <a:buChar char="“"/>
              <a:defRPr lang="en-US" sz="54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accent4"/>
                    </a:gs>
                  </a:gsLst>
                  <a:lin ang="48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Presentation Title Goes Here</a:t>
            </a:r>
            <a:endParaRPr lang="en-US" dirty="0"/>
          </a:p>
        </p:txBody>
      </p:sp>
      <p:sp>
        <p:nvSpPr>
          <p:cNvPr id="49" name="Rectangle 3"/>
          <p:cNvSpPr>
            <a:spLocks noChangeArrowheads="1"/>
          </p:cNvSpPr>
          <p:nvPr/>
        </p:nvSpPr>
        <p:spPr bwMode="hidden">
          <a:xfrm>
            <a:off x="1" y="0"/>
            <a:ext cx="12192000" cy="17780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</a:ln>
          <a:effectLst/>
        </p:spPr>
        <p:txBody>
          <a:bodyPr wrap="none" anchor="ctr"/>
          <a:lstStyle/>
          <a:p>
            <a:endParaRPr lang="en-US" sz="3200" dirty="0">
              <a:latin typeface="+mj-lt"/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8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4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>
        <p:tmplLst>
          <p:tmpl lvl="1">
            <p:tnLst>
              <p:par>
                <p:cTn presetID="22" presetClass="entr" presetSubtype="4" fill="hold" nodeType="withEffect">
                  <p:stCondLst>
                    <p:cond delay="30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wipe(down)">
                      <p:cBhvr>
                        <p:cTn dur="400"/>
                        <p:tgtEl>
                          <p:spTgt spid="3"/>
                        </p:tgtEl>
                      </p:cBhvr>
                    </p:animEffect>
                  </p:childTnLst>
                </p:cTn>
              </p:par>
            </p:tnLst>
          </p:tmpl>
        </p:tmplLst>
      </p:bldP>
      <p:bldP spid="2" grpId="0"/>
    </p:bldLst>
  </p:timing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torytell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 flipV="1">
            <a:off x="289812" y="6355844"/>
            <a:ext cx="11592393" cy="2105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06270" y="1918741"/>
            <a:ext cx="5489928" cy="3020518"/>
          </a:xfrm>
        </p:spPr>
        <p:txBody>
          <a:bodyPr vert="horz" lIns="82296" tIns="45720" rIns="82296" bIns="45720" rtlCol="0" anchor="ctr" anchorCtr="0">
            <a:noAutofit/>
          </a:bodyPr>
          <a:lstStyle>
            <a:lvl1pPr marL="0" indent="0" algn="l" defTabSz="914400" rtl="0" eaLnBrk="1" latinLnBrk="0" hangingPunct="1">
              <a:lnSpc>
                <a:spcPct val="80000"/>
              </a:lnSpc>
              <a:spcBef>
                <a:spcPct val="0"/>
              </a:spcBef>
              <a:buClr>
                <a:schemeClr val="tx1"/>
              </a:buClr>
              <a:buFont typeface="Ciscolight" pitchFamily="2" charset="0"/>
              <a:buNone/>
              <a:defRPr lang="en-US" sz="54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tx2">
                        <a:lumMod val="75000"/>
                      </a:schemeClr>
                    </a:gs>
                  </a:gsLst>
                  <a:lin ang="12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Telling Shared Experiences</a:t>
            </a:r>
            <a:endParaRPr lang="en-US" dirty="0"/>
          </a:p>
        </p:txBody>
      </p:sp>
      <p:sp>
        <p:nvSpPr>
          <p:cNvPr id="9" name="Text Placeholder 3"/>
          <p:cNvSpPr>
            <a:spLocks noGrp="1"/>
          </p:cNvSpPr>
          <p:nvPr>
            <p:ph type="body" sz="quarter" idx="11" hasCustomPrompt="1"/>
          </p:nvPr>
        </p:nvSpPr>
        <p:spPr>
          <a:xfrm>
            <a:off x="6563360" y="310896"/>
            <a:ext cx="5193792" cy="6208776"/>
          </a:xfrm>
        </p:spPr>
        <p:txBody>
          <a:bodyPr anchor="ctr" anchorCtr="0">
            <a:noAutofit/>
          </a:bodyPr>
          <a:lstStyle>
            <a:lvl1pPr marL="0" indent="0">
              <a:buFontTx/>
              <a:buNone/>
              <a:defRPr sz="2000" baseline="0">
                <a:solidFill>
                  <a:schemeClr val="tx1"/>
                </a:solidFill>
                <a:latin typeface="+mj-lt"/>
              </a:defRPr>
            </a:lvl1pPr>
            <a:lvl2pPr>
              <a:defRPr sz="2000"/>
            </a:lvl2pPr>
            <a:lvl3pPr>
              <a:defRPr sz="20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en-US" dirty="0"/>
              <a:t>Tell your story here</a:t>
            </a:r>
            <a:endParaRPr lang="en-US" dirty="0"/>
          </a:p>
        </p:txBody>
      </p:sp>
      <p:pic>
        <p:nvPicPr>
          <p:cNvPr id="12" name="Picture 11" descr="verticalbar.pn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5922580" y="777667"/>
            <a:ext cx="119092" cy="528767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7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1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9" grpId="0" build="p">
        <p:tmplLst>
          <p:tmpl lvl="1">
            <p:tnLst>
              <p:par>
                <p:cTn presetID="10" presetClass="entr" presetSubtype="0" fill="hold" nodeType="withEffect">
                  <p:stCondLst>
                    <p:cond delay="40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1100"/>
                        <p:tgtEl>
                          <p:spTgt spid="9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Storytell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06270" y="1918741"/>
            <a:ext cx="5489928" cy="3020518"/>
          </a:xfrm>
        </p:spPr>
        <p:txBody>
          <a:bodyPr vert="horz" lIns="82296" tIns="45720" rIns="82296" bIns="45720" rtlCol="0" anchor="ctr" anchorCtr="0">
            <a:noAutofit/>
          </a:bodyPr>
          <a:lstStyle>
            <a:lvl1pPr marL="0" indent="0" algn="l" defTabSz="914400" rtl="0" eaLnBrk="1" latinLnBrk="0" hangingPunct="1">
              <a:lnSpc>
                <a:spcPct val="80000"/>
              </a:lnSpc>
              <a:spcBef>
                <a:spcPct val="0"/>
              </a:spcBef>
              <a:buClr>
                <a:schemeClr val="tx1"/>
              </a:buClr>
              <a:buFont typeface="Ciscolight" pitchFamily="2" charset="0"/>
              <a:buNone/>
              <a:defRPr lang="en-US" sz="54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tx2">
                        <a:lumMod val="75000"/>
                      </a:schemeClr>
                    </a:gs>
                  </a:gsLst>
                  <a:lin ang="12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Telling Shared Experiences</a:t>
            </a:r>
            <a:endParaRPr lang="en-US" dirty="0"/>
          </a:p>
        </p:txBody>
      </p:sp>
      <p:sp>
        <p:nvSpPr>
          <p:cNvPr id="9" name="Text Placeholder 3"/>
          <p:cNvSpPr>
            <a:spLocks noGrp="1"/>
          </p:cNvSpPr>
          <p:nvPr>
            <p:ph type="body" sz="quarter" idx="11" hasCustomPrompt="1"/>
          </p:nvPr>
        </p:nvSpPr>
        <p:spPr>
          <a:xfrm>
            <a:off x="6563360" y="310896"/>
            <a:ext cx="5193792" cy="6208776"/>
          </a:xfrm>
        </p:spPr>
        <p:txBody>
          <a:bodyPr anchor="ctr" anchorCtr="0">
            <a:noAutofit/>
          </a:bodyPr>
          <a:lstStyle>
            <a:lvl1pPr marL="0" indent="0">
              <a:buFontTx/>
              <a:buNone/>
              <a:defRPr sz="2000" baseline="0">
                <a:solidFill>
                  <a:schemeClr val="tx1"/>
                </a:solidFill>
                <a:latin typeface="+mj-lt"/>
              </a:defRPr>
            </a:lvl1pPr>
            <a:lvl2pPr>
              <a:defRPr sz="2000"/>
            </a:lvl2pPr>
            <a:lvl3pPr>
              <a:defRPr sz="20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en-US" dirty="0"/>
              <a:t>Tell your story here</a:t>
            </a:r>
            <a:endParaRPr lang="en-US" dirty="0"/>
          </a:p>
        </p:txBody>
      </p:sp>
    </p:spTree>
  </p:cSld>
  <p:clrMapOvr>
    <a:masterClrMapping/>
  </p:clrMapOvr>
  <p:transition>
    <p:wipe dir="r"/>
  </p:transition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m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15187" y="4279408"/>
            <a:ext cx="6246489" cy="384175"/>
          </a:xfr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2000" kern="1200" dirty="0">
                <a:solidFill>
                  <a:srgbClr val="6DB344"/>
                </a:solidFill>
                <a:latin typeface="+mj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lvl="0" indent="0" algn="l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</a:pPr>
            <a:r>
              <a:rPr lang="en-US" dirty="0"/>
              <a:t>Presenter Name and Title Go Here</a:t>
            </a:r>
            <a:endParaRPr lang="en-US" dirty="0"/>
          </a:p>
        </p:txBody>
      </p:sp>
      <p:grpSp>
        <p:nvGrpSpPr>
          <p:cNvPr id="4" name="Group 38"/>
          <p:cNvGrpSpPr/>
          <p:nvPr userDrawn="1"/>
        </p:nvGrpSpPr>
        <p:grpSpPr>
          <a:xfrm>
            <a:off x="455094" y="311164"/>
            <a:ext cx="1211156" cy="480227"/>
            <a:chOff x="609600" y="528537"/>
            <a:chExt cx="1444734" cy="763789"/>
          </a:xfrm>
          <a:gradFill flip="none" rotWithShape="1">
            <a:gsLst>
              <a:gs pos="11000">
                <a:schemeClr val="accent2"/>
              </a:gs>
              <a:gs pos="100000">
                <a:schemeClr val="accent5"/>
              </a:gs>
            </a:gsLst>
            <a:lin ang="2700000" scaled="1"/>
            <a:tileRect/>
          </a:gradFill>
        </p:grpSpPr>
        <p:sp>
          <p:nvSpPr>
            <p:cNvPr id="10" name="Rectangle 9"/>
            <p:cNvSpPr>
              <a:spLocks noChangeArrowheads="1"/>
            </p:cNvSpPr>
            <p:nvPr/>
          </p:nvSpPr>
          <p:spPr bwMode="black">
            <a:xfrm>
              <a:off x="1016578" y="1035681"/>
              <a:ext cx="65914" cy="249730"/>
            </a:xfrm>
            <a:prstGeom prst="rect">
              <a:avLst/>
            </a:prstGeom>
            <a:grpFill/>
            <a:ln w="9525">
              <a:noFill/>
              <a:miter lim="800000"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11" name="Freeform 10"/>
            <p:cNvSpPr/>
            <p:nvPr/>
          </p:nvSpPr>
          <p:spPr bwMode="black">
            <a:xfrm>
              <a:off x="1400563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12" name="Freeform 11"/>
            <p:cNvSpPr/>
            <p:nvPr/>
          </p:nvSpPr>
          <p:spPr bwMode="black">
            <a:xfrm>
              <a:off x="740661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13" name="Freeform 12"/>
            <p:cNvSpPr>
              <a:spLocks noEditPoints="1"/>
            </p:cNvSpPr>
            <p:nvPr/>
          </p:nvSpPr>
          <p:spPr bwMode="black">
            <a:xfrm>
              <a:off x="1660385" y="1028765"/>
              <a:ext cx="262122" cy="263561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14" name="Freeform 13"/>
            <p:cNvSpPr/>
            <p:nvPr/>
          </p:nvSpPr>
          <p:spPr bwMode="black">
            <a:xfrm>
              <a:off x="1167566" y="1028765"/>
              <a:ext cx="170916" cy="263561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15" name="Freeform 14"/>
            <p:cNvSpPr/>
            <p:nvPr/>
          </p:nvSpPr>
          <p:spPr bwMode="black">
            <a:xfrm>
              <a:off x="609600" y="732931"/>
              <a:ext cx="62081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16" name="Freeform 15"/>
            <p:cNvSpPr/>
            <p:nvPr/>
          </p:nvSpPr>
          <p:spPr bwMode="black">
            <a:xfrm>
              <a:off x="783581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17" name="Freeform 16"/>
            <p:cNvSpPr/>
            <p:nvPr/>
          </p:nvSpPr>
          <p:spPr bwMode="black">
            <a:xfrm>
              <a:off x="954497" y="528537"/>
              <a:ext cx="62081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18" name="Freeform 17"/>
            <p:cNvSpPr/>
            <p:nvPr/>
          </p:nvSpPr>
          <p:spPr bwMode="black">
            <a:xfrm>
              <a:off x="1128478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19" name="Freeform 18"/>
            <p:cNvSpPr/>
            <p:nvPr/>
          </p:nvSpPr>
          <p:spPr bwMode="black">
            <a:xfrm>
              <a:off x="1298627" y="732931"/>
              <a:ext cx="65914" cy="128323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20" name="Freeform 19"/>
            <p:cNvSpPr/>
            <p:nvPr/>
          </p:nvSpPr>
          <p:spPr bwMode="black">
            <a:xfrm>
              <a:off x="1472608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21" name="Freeform 20"/>
            <p:cNvSpPr/>
            <p:nvPr/>
          </p:nvSpPr>
          <p:spPr bwMode="black">
            <a:xfrm>
              <a:off x="1646590" y="528537"/>
              <a:ext cx="62848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22" name="Freeform 21"/>
            <p:cNvSpPr/>
            <p:nvPr/>
          </p:nvSpPr>
          <p:spPr bwMode="black">
            <a:xfrm>
              <a:off x="1817505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23" name="Freeform 22"/>
            <p:cNvSpPr/>
            <p:nvPr/>
          </p:nvSpPr>
          <p:spPr bwMode="black">
            <a:xfrm>
              <a:off x="1991486" y="732931"/>
              <a:ext cx="62848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</p:grpSp>
      <p:sp>
        <p:nvSpPr>
          <p:cNvPr id="27" name="Rectangle 3"/>
          <p:cNvSpPr>
            <a:spLocks noChangeArrowheads="1"/>
          </p:cNvSpPr>
          <p:nvPr/>
        </p:nvSpPr>
        <p:spPr bwMode="white">
          <a:xfrm>
            <a:off x="1" y="0"/>
            <a:ext cx="12192000" cy="17780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</a:ln>
          <a:effectLst/>
        </p:spPr>
        <p:txBody>
          <a:bodyPr wrap="none" anchor="ctr"/>
          <a:lstStyle/>
          <a:p>
            <a:endParaRPr lang="en-US" sz="3200" dirty="0">
              <a:latin typeface="+mj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78268" y="3282696"/>
            <a:ext cx="6283409" cy="1022350"/>
          </a:xfrm>
        </p:spPr>
        <p:txBody>
          <a:bodyPr vert="horz" lIns="82296" tIns="45720" rIns="82296" bIns="45720" rtlCol="0" anchor="b" anchorCtr="0">
            <a:noAutofit/>
          </a:bodyPr>
          <a:lstStyle>
            <a:lvl1pPr marL="0" indent="0" algn="l" defTabSz="914400" rtl="0" eaLnBrk="1" latinLnBrk="0" hangingPunct="1">
              <a:lnSpc>
                <a:spcPct val="80000"/>
              </a:lnSpc>
              <a:spcBef>
                <a:spcPct val="0"/>
              </a:spcBef>
              <a:buClr>
                <a:schemeClr val="tx1"/>
              </a:buClr>
              <a:buFont typeface="Ciscolight" pitchFamily="2" charset="0"/>
              <a:buNone/>
              <a:defRPr lang="en-US" sz="54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tx2">
                        <a:lumMod val="75000"/>
                      </a:schemeClr>
                    </a:gs>
                  </a:gsLst>
                  <a:lin ang="12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Demo Title</a:t>
            </a:r>
            <a:endParaRPr lang="en-US" dirty="0"/>
          </a:p>
        </p:txBody>
      </p:sp>
      <p:sp>
        <p:nvSpPr>
          <p:cNvPr id="49" name="Rectangle 3"/>
          <p:cNvSpPr>
            <a:spLocks noChangeArrowheads="1"/>
          </p:cNvSpPr>
          <p:nvPr/>
        </p:nvSpPr>
        <p:spPr bwMode="hidden">
          <a:xfrm>
            <a:off x="1" y="0"/>
            <a:ext cx="12192000" cy="177800"/>
          </a:xfrm>
          <a:prstGeom prst="rect">
            <a:avLst/>
          </a:prstGeom>
          <a:solidFill>
            <a:schemeClr val="bg2"/>
          </a:solidFill>
          <a:ln w="25400" algn="ctr">
            <a:noFill/>
            <a:miter lim="800000"/>
          </a:ln>
          <a:effectLst/>
        </p:spPr>
        <p:txBody>
          <a:bodyPr wrap="none" anchor="ctr"/>
          <a:lstStyle/>
          <a:p>
            <a:endParaRPr lang="en-US" sz="3200" dirty="0">
              <a:latin typeface="+mj-lt"/>
            </a:endParaRPr>
          </a:p>
        </p:txBody>
      </p:sp>
      <p:sp>
        <p:nvSpPr>
          <p:cNvPr id="31" name="Picture Placeholder 30"/>
          <p:cNvSpPr>
            <a:spLocks noGrp="1"/>
          </p:cNvSpPr>
          <p:nvPr>
            <p:ph type="pic" sz="quarter" idx="10" hasCustomPrompt="1"/>
          </p:nvPr>
        </p:nvSpPr>
        <p:spPr>
          <a:xfrm>
            <a:off x="7387177" y="1917700"/>
            <a:ext cx="3568700" cy="2889250"/>
          </a:xfrm>
        </p:spPr>
        <p:txBody>
          <a:bodyPr anchor="ctr" anchorCtr="1"/>
          <a:lstStyle>
            <a:lvl1pPr algn="ctr">
              <a:defRPr>
                <a:latin typeface="+mj-lt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</p:spTree>
  </p:cSld>
  <p:clrMapOvr>
    <a:masterClrMapping/>
  </p:clrMapOvr>
  <p:transition>
    <p:wipe dir="r"/>
  </p:transition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ig 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Rectangle 29"/>
          <p:cNvSpPr/>
          <p:nvPr/>
        </p:nvSpPr>
        <p:spPr>
          <a:xfrm>
            <a:off x="-16933" y="6141736"/>
            <a:ext cx="12208933" cy="716279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/>
          </a:p>
        </p:txBody>
      </p:sp>
      <p:pic>
        <p:nvPicPr>
          <p:cNvPr id="17" name="Picture 2" descr="C:\Documents and Settings\contractor\Desktop\Blue_Green_Gradient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6933" y="0"/>
            <a:ext cx="12208933" cy="6858000"/>
          </a:xfrm>
          <a:prstGeom prst="rect">
            <a:avLst/>
          </a:prstGeom>
          <a:noFill/>
        </p:spPr>
      </p:pic>
      <p:sp>
        <p:nvSpPr>
          <p:cNvPr id="9" name="Rounded Rectangle 8"/>
          <p:cNvSpPr/>
          <p:nvPr userDrawn="1"/>
        </p:nvSpPr>
        <p:spPr>
          <a:xfrm>
            <a:off x="2431332" y="-3578087"/>
            <a:ext cx="2306320" cy="14014174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30000"/>
                  <a:satMod val="115000"/>
                  <a:alpha val="18000"/>
                </a:scheme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10" name="Rounded Rectangle 9"/>
          <p:cNvSpPr/>
          <p:nvPr userDrawn="1"/>
        </p:nvSpPr>
        <p:spPr>
          <a:xfrm>
            <a:off x="0" y="-645215"/>
            <a:ext cx="2306320" cy="814843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30000"/>
                  <a:satMod val="115000"/>
                  <a:alpha val="18000"/>
                </a:scheme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11" name="Rounded Rectangle 10"/>
          <p:cNvSpPr/>
          <p:nvPr userDrawn="1"/>
        </p:nvSpPr>
        <p:spPr>
          <a:xfrm rot="10800000">
            <a:off x="1351723" y="-645215"/>
            <a:ext cx="2306320" cy="814843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 dirty="0">
              <a:solidFill>
                <a:schemeClr val="lt1"/>
              </a:solidFill>
              <a:latin typeface="+mj-lt"/>
              <a:ea typeface="+mn-ea"/>
              <a:cs typeface="+mn-cs"/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8500827" y="1711187"/>
            <a:ext cx="2306320" cy="814843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4">
                  <a:lumMod val="75000"/>
                  <a:alpha val="28000"/>
                </a:schemeClr>
              </a:gs>
              <a:gs pos="100000">
                <a:schemeClr val="accent4">
                  <a:lumMod val="75000"/>
                  <a:alpha val="29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13" name="Rounded Rectangle 12"/>
          <p:cNvSpPr/>
          <p:nvPr/>
        </p:nvSpPr>
        <p:spPr>
          <a:xfrm>
            <a:off x="10807269" y="834887"/>
            <a:ext cx="2306320" cy="814843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chemeClr val="accent4">
                  <a:lumMod val="75000"/>
                  <a:alpha val="28000"/>
                </a:schemeClr>
              </a:gs>
              <a:gs pos="100000">
                <a:schemeClr val="accent4">
                  <a:lumMod val="75000"/>
                  <a:alpha val="29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14" name="Rounded Rectangle 13"/>
          <p:cNvSpPr/>
          <p:nvPr/>
        </p:nvSpPr>
        <p:spPr>
          <a:xfrm rot="10800000">
            <a:off x="4048097" y="-3377648"/>
            <a:ext cx="2306320" cy="8148430"/>
          </a:xfrm>
          <a:prstGeom prst="roundRect">
            <a:avLst>
              <a:gd name="adj" fmla="val 50000"/>
            </a:avLst>
          </a:prstGeom>
          <a:gradFill flip="none" rotWithShape="1">
            <a:gsLst>
              <a:gs pos="0">
                <a:srgbClr val="057550">
                  <a:alpha val="46000"/>
                </a:srgbClr>
              </a:gs>
              <a:gs pos="100000">
                <a:schemeClr val="accent1">
                  <a:shade val="100000"/>
                  <a:satMod val="115000"/>
                  <a:alpha val="2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316992" y="484648"/>
            <a:ext cx="11673504" cy="4372131"/>
          </a:xfrm>
        </p:spPr>
        <p:txBody>
          <a:bodyPr anchor="b" anchorCtr="0"/>
          <a:lstStyle>
            <a:lvl1pPr marL="228600" indent="-228600">
              <a:buFont typeface="Arial" panose="020B0604020202020204" pitchFamily="34" charset="0"/>
              <a:buChar char="“"/>
              <a:defRPr sz="6000" spc="0" baseline="0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en-US" dirty="0"/>
              <a:t>Click to edit Master</a:t>
            </a:r>
            <a:br>
              <a:rPr lang="en-US" dirty="0"/>
            </a:br>
            <a:r>
              <a:rPr lang="en-US" dirty="0"/>
              <a:t>title style”</a:t>
            </a:r>
            <a:endParaRPr lang="en-US" dirty="0"/>
          </a:p>
        </p:txBody>
      </p:sp>
      <p:sp>
        <p:nvSpPr>
          <p:cNvPr id="28" name="Rectangle 5"/>
          <p:cNvSpPr>
            <a:spLocks noChangeArrowheads="1"/>
          </p:cNvSpPr>
          <p:nvPr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Rectangle 5"/>
          <p:cNvSpPr>
            <a:spLocks noChangeArrowheads="1"/>
          </p:cNvSpPr>
          <p:nvPr userDrawn="1"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Text Placeholder 4"/>
          <p:cNvSpPr>
            <a:spLocks noGrp="1"/>
          </p:cNvSpPr>
          <p:nvPr>
            <p:ph type="body" sz="quarter" idx="11" hasCustomPrompt="1"/>
          </p:nvPr>
        </p:nvSpPr>
        <p:spPr>
          <a:xfrm>
            <a:off x="613666" y="5358903"/>
            <a:ext cx="11432913" cy="614362"/>
          </a:xfrm>
        </p:spPr>
        <p:txBody>
          <a:bodyPr vert="horz" lIns="91440" tIns="45720" rIns="91440" bIns="45720" rtlCol="0">
            <a:normAutofit/>
          </a:bodyPr>
          <a:lstStyle>
            <a:lvl1pPr marL="0" indent="0">
              <a:buNone/>
              <a:defRPr lang="en-US" sz="24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</a:lstStyle>
          <a:p>
            <a:pPr marL="0" lvl="0" indent="0" algn="l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</a:pPr>
            <a:r>
              <a:rPr lang="en-US" dirty="0"/>
              <a:t>Source</a:t>
            </a:r>
            <a:endParaRPr lang="en-US" dirty="0"/>
          </a:p>
        </p:txBody>
      </p:sp>
      <p:sp>
        <p:nvSpPr>
          <p:cNvPr id="21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FFFFFF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FFFFFF"/>
              </a:solidFill>
              <a:latin typeface="+mj-lt"/>
            </a:endParaRPr>
          </a:p>
        </p:txBody>
      </p:sp>
      <p:sp>
        <p:nvSpPr>
          <p:cNvPr id="22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1"/>
                </a:solidFill>
                <a:latin typeface="+mj-lt"/>
              </a:rPr>
            </a:fld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1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1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11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11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7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2" grpId="0"/>
      <p:bldP spid="7" grpId="0" build="p">
        <p:tmplLst>
          <p:tmpl lvl="1">
            <p:tnLst>
              <p:par>
                <p:cTn presetID="10" presetClass="entr" presetSubtype="0" fill="hold" nodeType="withEffect">
                  <p:stCondLst>
                    <p:cond delay="200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1000"/>
                        <p:tgtEl>
                          <p:spTgt spid="7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single photo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2" descr="C:\Documents and Settings\contractor\Desktop\Blue_Green_Gradient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6933" y="0"/>
            <a:ext cx="12208933" cy="6858000"/>
          </a:xfrm>
          <a:prstGeom prst="rect">
            <a:avLst/>
          </a:prstGeom>
          <a:noFill/>
        </p:spPr>
      </p:pic>
      <p:sp>
        <p:nvSpPr>
          <p:cNvPr id="29" name="Rectangle 28"/>
          <p:cNvSpPr/>
          <p:nvPr/>
        </p:nvSpPr>
        <p:spPr>
          <a:xfrm>
            <a:off x="2522500" y="795528"/>
            <a:ext cx="7132320" cy="4005072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23" name="Rectangle 22"/>
          <p:cNvSpPr/>
          <p:nvPr userDrawn="1"/>
        </p:nvSpPr>
        <p:spPr>
          <a:xfrm>
            <a:off x="2522501" y="4794352"/>
            <a:ext cx="7130069" cy="996372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143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26" name="Picture Placeholder 25"/>
          <p:cNvSpPr>
            <a:spLocks noGrp="1"/>
          </p:cNvSpPr>
          <p:nvPr>
            <p:ph type="pic" sz="quarter" idx="10" hasCustomPrompt="1"/>
          </p:nvPr>
        </p:nvSpPr>
        <p:spPr>
          <a:xfrm>
            <a:off x="2533651" y="795528"/>
            <a:ext cx="7105651" cy="4005072"/>
          </a:xfr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</p:spPr>
        <p:txBody>
          <a:bodyPr anchor="ctr" anchorCtr="0"/>
          <a:lstStyle>
            <a:lvl1pPr algn="ctr">
              <a:buFontTx/>
              <a:buNone/>
              <a:defRPr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  <p:sp>
        <p:nvSpPr>
          <p:cNvPr id="11" name="Title 10"/>
          <p:cNvSpPr>
            <a:spLocks noGrp="1"/>
          </p:cNvSpPr>
          <p:nvPr>
            <p:ph type="title"/>
          </p:nvPr>
        </p:nvSpPr>
        <p:spPr>
          <a:xfrm>
            <a:off x="2754494" y="4873438"/>
            <a:ext cx="6765427" cy="838200"/>
          </a:xfrm>
        </p:spPr>
        <p:txBody>
          <a:bodyPr anchor="ctr"/>
          <a:lstStyle>
            <a:lvl1pPr>
              <a:defRPr sz="2600"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Rectangle 5"/>
          <p:cNvSpPr>
            <a:spLocks noChangeArrowheads="1"/>
          </p:cNvSpPr>
          <p:nvPr userDrawn="1"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Rectangle 5"/>
          <p:cNvSpPr>
            <a:spLocks noChangeArrowheads="1"/>
          </p:cNvSpPr>
          <p:nvPr userDrawn="1"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9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FFFFFF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FFFFFF"/>
              </a:solidFill>
              <a:latin typeface="+mj-lt"/>
            </a:endParaRPr>
          </a:p>
        </p:txBody>
      </p:sp>
      <p:sp>
        <p:nvSpPr>
          <p:cNvPr id="10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1"/>
                </a:solidFill>
                <a:latin typeface="+mj-lt"/>
              </a:rPr>
            </a:fld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Small photo_top 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2" descr="C:\Documents and Settings\contractor\Desktop\Blue_Green_Gradient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6933" y="0"/>
            <a:ext cx="12208933" cy="6858000"/>
          </a:xfrm>
          <a:prstGeom prst="rect">
            <a:avLst/>
          </a:prstGeom>
          <a:noFill/>
        </p:spPr>
      </p:pic>
      <p:sp>
        <p:nvSpPr>
          <p:cNvPr id="32" name="Rectangle 31"/>
          <p:cNvSpPr/>
          <p:nvPr/>
        </p:nvSpPr>
        <p:spPr>
          <a:xfrm>
            <a:off x="451106" y="310896"/>
            <a:ext cx="4364736" cy="2459736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26" name="Picture Placeholder 25"/>
          <p:cNvSpPr>
            <a:spLocks noGrp="1"/>
          </p:cNvSpPr>
          <p:nvPr>
            <p:ph type="pic" sz="quarter" idx="10" hasCustomPrompt="1"/>
          </p:nvPr>
        </p:nvSpPr>
        <p:spPr>
          <a:xfrm>
            <a:off x="451106" y="310896"/>
            <a:ext cx="4364736" cy="2459736"/>
          </a:xfr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>
            <a:outerShdw blurRad="114300" dist="38100" dir="5400000" algn="ctr" rotWithShape="0">
              <a:srgbClr val="000000">
                <a:alpha val="80000"/>
              </a:srgbClr>
            </a:outerShdw>
          </a:effectLst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200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 hasCustomPrompt="1"/>
          </p:nvPr>
        </p:nvSpPr>
        <p:spPr>
          <a:xfrm>
            <a:off x="306271" y="3429000"/>
            <a:ext cx="9345731" cy="1421928"/>
          </a:xfrm>
        </p:spPr>
        <p:txBody>
          <a:bodyPr anchor="t">
            <a:noAutofit/>
          </a:bodyPr>
          <a:lstStyle>
            <a:lvl1pPr marL="0" marR="0" indent="0" algn="l" defTabSz="914400" rtl="0" eaLnBrk="1" fontAlgn="auto" latinLnBrk="0" hangingPunct="1">
              <a:lnSpc>
                <a:spcPct val="8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defRPr sz="5400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en-US" dirty="0"/>
              <a:t>Large photo </a:t>
            </a:r>
            <a:br>
              <a:rPr lang="en-US" dirty="0"/>
            </a:br>
            <a:r>
              <a:rPr lang="en-US" dirty="0"/>
              <a:t>caption here.</a:t>
            </a:r>
            <a:endParaRPr lang="en-US" dirty="0"/>
          </a:p>
        </p:txBody>
      </p:sp>
      <p:sp>
        <p:nvSpPr>
          <p:cNvPr id="6" name="Rectangle 5"/>
          <p:cNvSpPr>
            <a:spLocks noChangeArrowheads="1"/>
          </p:cNvSpPr>
          <p:nvPr userDrawn="1"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Rectangle 5"/>
          <p:cNvSpPr>
            <a:spLocks noChangeArrowheads="1"/>
          </p:cNvSpPr>
          <p:nvPr userDrawn="1"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FFFFFF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FFFFFF"/>
              </a:solidFill>
              <a:latin typeface="+mj-lt"/>
            </a:endParaRPr>
          </a:p>
        </p:txBody>
      </p:sp>
      <p:sp>
        <p:nvSpPr>
          <p:cNvPr id="10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1"/>
                </a:solidFill>
                <a:latin typeface="+mj-lt"/>
              </a:rPr>
            </a:fld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Portrait photo_right s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2" descr="C:\Documents and Settings\contractor\Desktop\Blue_Green_Gradient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6933" y="0"/>
            <a:ext cx="12208933" cy="6858000"/>
          </a:xfrm>
          <a:prstGeom prst="rect">
            <a:avLst/>
          </a:prstGeom>
          <a:noFill/>
        </p:spPr>
      </p:pic>
      <p:sp>
        <p:nvSpPr>
          <p:cNvPr id="40" name="Rectangle 39"/>
          <p:cNvSpPr/>
          <p:nvPr/>
        </p:nvSpPr>
        <p:spPr>
          <a:xfrm>
            <a:off x="6656832" y="859536"/>
            <a:ext cx="4840224" cy="5029200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26" name="Picture Placeholder 25"/>
          <p:cNvSpPr>
            <a:spLocks noGrp="1"/>
          </p:cNvSpPr>
          <p:nvPr>
            <p:ph type="pic" sz="quarter" idx="10" hasCustomPrompt="1"/>
          </p:nvPr>
        </p:nvSpPr>
        <p:spPr>
          <a:xfrm>
            <a:off x="6656832" y="859536"/>
            <a:ext cx="4840224" cy="5029200"/>
          </a:xfr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>
            <a:outerShdw blurRad="114300" dist="38100" dir="5400000" algn="ctr" rotWithShape="0">
              <a:srgbClr val="000000">
                <a:alpha val="80000"/>
              </a:srgbClr>
            </a:outerShdw>
          </a:effectLst>
        </p:spPr>
        <p:txBody>
          <a:bodyPr anchor="ctr" anchorCtr="0"/>
          <a:lstStyle>
            <a:lvl1pPr algn="ctr">
              <a:buFontTx/>
              <a:buNone/>
              <a:defRPr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306271" y="728988"/>
            <a:ext cx="5799891" cy="1089529"/>
          </a:xfrm>
        </p:spPr>
        <p:txBody>
          <a:bodyPr anchor="t">
            <a:noAutofit/>
          </a:bodyPr>
          <a:lstStyle>
            <a:lvl1pPr>
              <a:lnSpc>
                <a:spcPct val="90000"/>
              </a:lnSpc>
              <a:defRPr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6" name="Rectangle 5"/>
          <p:cNvSpPr>
            <a:spLocks noChangeArrowheads="1"/>
          </p:cNvSpPr>
          <p:nvPr userDrawn="1"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7" name="Rectangle 5"/>
          <p:cNvSpPr>
            <a:spLocks noChangeArrowheads="1"/>
          </p:cNvSpPr>
          <p:nvPr userDrawn="1"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FFFFFF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FFFFFF"/>
              </a:solidFill>
              <a:latin typeface="+mj-lt"/>
            </a:endParaRPr>
          </a:p>
        </p:txBody>
      </p:sp>
      <p:sp>
        <p:nvSpPr>
          <p:cNvPr id="10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1"/>
                </a:solidFill>
                <a:latin typeface="+mj-lt"/>
              </a:rPr>
            </a:fld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8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Multiple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2" descr="C:\Documents and Settings\contractor\Desktop\Blue_Green_Gradient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6933" y="0"/>
            <a:ext cx="12208933" cy="6858000"/>
          </a:xfrm>
          <a:prstGeom prst="rect">
            <a:avLst/>
          </a:prstGeom>
          <a:noFill/>
        </p:spPr>
      </p:pic>
      <p:sp>
        <p:nvSpPr>
          <p:cNvPr id="48" name="Rectangle 47"/>
          <p:cNvSpPr/>
          <p:nvPr/>
        </p:nvSpPr>
        <p:spPr>
          <a:xfrm>
            <a:off x="4891618" y="311149"/>
            <a:ext cx="4357514" cy="2660652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49" name="Picture Placeholder 25"/>
          <p:cNvSpPr>
            <a:spLocks noGrp="1"/>
          </p:cNvSpPr>
          <p:nvPr>
            <p:ph type="pic" sz="quarter" idx="11" hasCustomPrompt="1"/>
          </p:nvPr>
        </p:nvSpPr>
        <p:spPr>
          <a:xfrm>
            <a:off x="4891995" y="311149"/>
            <a:ext cx="4357148" cy="2660652"/>
          </a:xfr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>
            <a:outerShdw blurRad="114300" dist="38100" dir="5400000" algn="ctr" rotWithShape="0">
              <a:srgbClr val="000000">
                <a:alpha val="80000"/>
              </a:srgbClr>
            </a:outerShdw>
          </a:effectLst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200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  <p:sp>
        <p:nvSpPr>
          <p:cNvPr id="29" name="Rectangle 28"/>
          <p:cNvSpPr/>
          <p:nvPr/>
        </p:nvSpPr>
        <p:spPr>
          <a:xfrm>
            <a:off x="446619" y="311149"/>
            <a:ext cx="4344816" cy="2660652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26" name="Picture Placeholder 25"/>
          <p:cNvSpPr>
            <a:spLocks noGrp="1"/>
          </p:cNvSpPr>
          <p:nvPr>
            <p:ph type="pic" sz="quarter" idx="10" hasCustomPrompt="1"/>
          </p:nvPr>
        </p:nvSpPr>
        <p:spPr>
          <a:xfrm>
            <a:off x="427766" y="311149"/>
            <a:ext cx="4363668" cy="2660652"/>
          </a:xfr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>
            <a:outerShdw blurRad="114300" dist="38100" dir="5400000" algn="ctr" rotWithShape="0">
              <a:srgbClr val="000000">
                <a:alpha val="80000"/>
              </a:srgbClr>
            </a:outerShdw>
          </a:effectLst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200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  <p:sp>
        <p:nvSpPr>
          <p:cNvPr id="50" name="Rectangle 49"/>
          <p:cNvSpPr/>
          <p:nvPr/>
        </p:nvSpPr>
        <p:spPr>
          <a:xfrm>
            <a:off x="9349317" y="311151"/>
            <a:ext cx="2408766" cy="1308101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1" name="Picture Placeholder 25"/>
          <p:cNvSpPr>
            <a:spLocks noGrp="1"/>
          </p:cNvSpPr>
          <p:nvPr>
            <p:ph type="pic" sz="quarter" idx="12" hasCustomPrompt="1"/>
          </p:nvPr>
        </p:nvSpPr>
        <p:spPr>
          <a:xfrm>
            <a:off x="9349328" y="311151"/>
            <a:ext cx="2408764" cy="1308101"/>
          </a:xfr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>
            <a:outerShdw blurRad="114300" dist="38100" dir="5400000" algn="ctr" rotWithShape="0">
              <a:srgbClr val="000000">
                <a:alpha val="80000"/>
              </a:srgbClr>
            </a:outerShdw>
          </a:effectLst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200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  <p:sp>
        <p:nvSpPr>
          <p:cNvPr id="52" name="Rectangle 51"/>
          <p:cNvSpPr/>
          <p:nvPr/>
        </p:nvSpPr>
        <p:spPr>
          <a:xfrm>
            <a:off x="446628" y="3028951"/>
            <a:ext cx="3335953" cy="3458934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3" name="Picture Placeholder 25"/>
          <p:cNvSpPr>
            <a:spLocks noGrp="1"/>
          </p:cNvSpPr>
          <p:nvPr>
            <p:ph type="pic" sz="quarter" idx="13" hasCustomPrompt="1"/>
          </p:nvPr>
        </p:nvSpPr>
        <p:spPr>
          <a:xfrm>
            <a:off x="427765" y="3028951"/>
            <a:ext cx="3354806" cy="3458934"/>
          </a:xfr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>
            <a:outerShdw blurRad="114300" dist="38100" dir="5400000" algn="ctr" rotWithShape="0">
              <a:srgbClr val="000000">
                <a:alpha val="80000"/>
              </a:srgbClr>
            </a:outerShdw>
          </a:effectLst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200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  <p:sp>
        <p:nvSpPr>
          <p:cNvPr id="54" name="Rectangle 53"/>
          <p:cNvSpPr/>
          <p:nvPr/>
        </p:nvSpPr>
        <p:spPr>
          <a:xfrm>
            <a:off x="3881969" y="3028951"/>
            <a:ext cx="5367166" cy="3458934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5" name="Picture Placeholder 25"/>
          <p:cNvSpPr>
            <a:spLocks noGrp="1"/>
          </p:cNvSpPr>
          <p:nvPr>
            <p:ph type="pic" sz="quarter" idx="14" hasCustomPrompt="1"/>
          </p:nvPr>
        </p:nvSpPr>
        <p:spPr>
          <a:xfrm>
            <a:off x="3877779" y="3028951"/>
            <a:ext cx="5371354" cy="3458934"/>
          </a:xfr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>
            <a:outerShdw blurRad="114300" dist="38100" dir="5400000" algn="ctr" rotWithShape="0">
              <a:srgbClr val="000000">
                <a:alpha val="80000"/>
              </a:srgbClr>
            </a:outerShdw>
          </a:effectLst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200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  <p:sp>
        <p:nvSpPr>
          <p:cNvPr id="56" name="Rectangle 55"/>
          <p:cNvSpPr/>
          <p:nvPr/>
        </p:nvSpPr>
        <p:spPr>
          <a:xfrm>
            <a:off x="9349317" y="1683673"/>
            <a:ext cx="2408766" cy="3442153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7" name="Picture Placeholder 25"/>
          <p:cNvSpPr>
            <a:spLocks noGrp="1"/>
          </p:cNvSpPr>
          <p:nvPr>
            <p:ph type="pic" sz="quarter" idx="15" hasCustomPrompt="1"/>
          </p:nvPr>
        </p:nvSpPr>
        <p:spPr>
          <a:xfrm>
            <a:off x="9349328" y="1676400"/>
            <a:ext cx="2408764" cy="3449410"/>
          </a:xfr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>
            <a:outerShdw blurRad="114300" dist="38100" dir="5400000" algn="ctr" rotWithShape="0">
              <a:srgbClr val="000000">
                <a:alpha val="80000"/>
              </a:srgbClr>
            </a:outerShdw>
          </a:effectLst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200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  <p:sp>
        <p:nvSpPr>
          <p:cNvPr id="58" name="Rectangle 57"/>
          <p:cNvSpPr/>
          <p:nvPr/>
        </p:nvSpPr>
        <p:spPr>
          <a:xfrm>
            <a:off x="9349317" y="5182976"/>
            <a:ext cx="2408766" cy="1304925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sp>
        <p:nvSpPr>
          <p:cNvPr id="59" name="Picture Placeholder 25"/>
          <p:cNvSpPr>
            <a:spLocks noGrp="1"/>
          </p:cNvSpPr>
          <p:nvPr>
            <p:ph type="pic" sz="quarter" idx="16" hasCustomPrompt="1"/>
          </p:nvPr>
        </p:nvSpPr>
        <p:spPr>
          <a:xfrm>
            <a:off x="9349328" y="5182976"/>
            <a:ext cx="2408764" cy="1304925"/>
          </a:xfrm>
          <a:solidFill>
            <a:schemeClr val="bg1">
              <a:alpha val="30000"/>
            </a:schemeClr>
          </a:solidFill>
          <a:ln>
            <a:solidFill>
              <a:schemeClr val="bg2"/>
            </a:solidFill>
          </a:ln>
          <a:effectLst>
            <a:outerShdw blurRad="114300" dist="38100" dir="5400000" algn="ctr" rotWithShape="0">
              <a:srgbClr val="000000">
                <a:alpha val="80000"/>
              </a:srgbClr>
            </a:outerShdw>
          </a:effectLst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2000" kern="1200" dirty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en-US" dirty="0"/>
              <a:t>Insert photo here</a:t>
            </a:r>
            <a:endParaRPr lang="en-US" dirty="0"/>
          </a:p>
        </p:txBody>
      </p:sp>
      <p:sp>
        <p:nvSpPr>
          <p:cNvPr id="17" name="Rectangle 5"/>
          <p:cNvSpPr>
            <a:spLocks noChangeArrowheads="1"/>
          </p:cNvSpPr>
          <p:nvPr userDrawn="1"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Rectangle 5"/>
          <p:cNvSpPr>
            <a:spLocks noChangeArrowheads="1"/>
          </p:cNvSpPr>
          <p:nvPr userDrawn="1"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0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FFFFFF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FFFFFF"/>
              </a:solidFill>
              <a:latin typeface="+mj-lt"/>
            </a:endParaRPr>
          </a:p>
        </p:txBody>
      </p:sp>
      <p:sp>
        <p:nvSpPr>
          <p:cNvPr id="21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1"/>
                </a:solidFill>
                <a:latin typeface="+mj-lt"/>
              </a:rPr>
            </a:fld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Large photo with bottom b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51104" y="310896"/>
            <a:ext cx="11301984" cy="6075390"/>
          </a:xfrm>
          <a:prstGeom prst="rect">
            <a:avLst/>
          </a:prstGeom>
          <a:solidFill>
            <a:schemeClr val="bg1">
              <a:lumMod val="9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n-lt"/>
            </a:endParaRPr>
          </a:p>
        </p:txBody>
      </p:sp>
      <p:sp>
        <p:nvSpPr>
          <p:cNvPr id="5" name="Picture Placeholder 4"/>
          <p:cNvSpPr>
            <a:spLocks noGrp="1"/>
          </p:cNvSpPr>
          <p:nvPr>
            <p:ph type="pic" sz="quarter" idx="10" hasCustomPrompt="1"/>
          </p:nvPr>
        </p:nvSpPr>
        <p:spPr>
          <a:xfrm>
            <a:off x="444510" y="310912"/>
            <a:ext cx="11299825" cy="6054185"/>
          </a:xfrm>
          <a:ln>
            <a:solidFill>
              <a:schemeClr val="bg2"/>
            </a:solidFill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2000" kern="1200" baseline="0" dirty="0">
                <a:solidFill>
                  <a:srgbClr val="546568"/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lang="en-US" dirty="0"/>
              <a:t>Photo placeholder</a:t>
            </a:r>
            <a:endParaRPr lang="en-US" dirty="0"/>
          </a:p>
        </p:txBody>
      </p:sp>
      <p:pic>
        <p:nvPicPr>
          <p:cNvPr id="3" name="Picture 2" descr="bottom bar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44501" y="6374862"/>
            <a:ext cx="11303000" cy="171450"/>
          </a:xfrm>
          <a:prstGeom prst="rect">
            <a:avLst/>
          </a:prstGeom>
        </p:spPr>
      </p:pic>
      <p:sp>
        <p:nvSpPr>
          <p:cNvPr id="11" name="Rectangle 5"/>
          <p:cNvSpPr>
            <a:spLocks noChangeArrowheads="1"/>
          </p:cNvSpPr>
          <p:nvPr userDrawn="1"/>
        </p:nvSpPr>
        <p:spPr bwMode="ltGray">
          <a:xfrm>
            <a:off x="10643078" y="6584528"/>
            <a:ext cx="791126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marL="0" algn="r" defTabSz="814070" rtl="0" eaLnBrk="1" latinLnBrk="0" hangingPunct="1">
              <a:lnSpc>
                <a:spcPct val="100000"/>
              </a:lnSpc>
            </a:pPr>
            <a:r>
              <a:rPr lang="en-US" sz="600" kern="1200" dirty="0">
                <a:solidFill>
                  <a:srgbClr val="C0C0C0"/>
                </a:solidFill>
                <a:latin typeface="+mj-lt"/>
                <a:ea typeface="+mn-ea"/>
                <a:cs typeface="+mn-cs"/>
              </a:rPr>
              <a:t>Cisco Confidential</a:t>
            </a:r>
            <a:endParaRPr lang="en-US" sz="600" kern="1200" dirty="0">
              <a:solidFill>
                <a:srgbClr val="C0C0C0"/>
              </a:solidFill>
              <a:latin typeface="+mj-lt"/>
              <a:ea typeface="+mn-ea"/>
              <a:cs typeface="+mn-cs"/>
            </a:endParaRPr>
          </a:p>
        </p:txBody>
      </p:sp>
      <p:sp>
        <p:nvSpPr>
          <p:cNvPr id="8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10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rgbClr val="C0C0C0"/>
                </a:solidFill>
                <a:latin typeface="+mj-lt"/>
              </a:rPr>
            </a:fld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Full bleed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 hasCustomPrompt="1"/>
          </p:nvPr>
        </p:nvSpPr>
        <p:spPr>
          <a:xfrm>
            <a:off x="1" y="0"/>
            <a:ext cx="12192000" cy="6858000"/>
          </a:xfrm>
        </p:spPr>
        <p:txBody>
          <a:bodyPr anchor="ctr" anchorCtr="1">
            <a:noAutofit/>
          </a:bodyPr>
          <a:lstStyle>
            <a:lvl1pPr algn="ctr">
              <a:buNone/>
              <a:defRPr>
                <a:latin typeface="+mj-lt"/>
              </a:defRPr>
            </a:lvl1pPr>
          </a:lstStyle>
          <a:p>
            <a:r>
              <a:rPr lang="en-US" dirty="0"/>
              <a:t>Full bleed image placeholder</a:t>
            </a:r>
            <a:endParaRPr lang="en-US" dirty="0"/>
          </a:p>
        </p:txBody>
      </p:sp>
    </p:spTree>
  </p:cSld>
  <p:clrMapOvr>
    <a:masterClrMapping/>
  </p:clrMapOvr>
  <p:transition>
    <p:wipe dir="r"/>
  </p:transition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 userDrawn="1">
  <p:cSld name="Standard vide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2" descr="C:\Documents and Settings\contractor\Desktop\Blue_Green_Gradient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6933" y="0"/>
            <a:ext cx="12208933" cy="6858000"/>
          </a:xfrm>
          <a:prstGeom prst="rect">
            <a:avLst/>
          </a:prstGeom>
          <a:noFill/>
        </p:spPr>
      </p:pic>
      <p:sp>
        <p:nvSpPr>
          <p:cNvPr id="22" name="Rectangle 21"/>
          <p:cNvSpPr/>
          <p:nvPr userDrawn="1"/>
        </p:nvSpPr>
        <p:spPr>
          <a:xfrm>
            <a:off x="1" y="0"/>
            <a:ext cx="12192000" cy="6858000"/>
          </a:xfrm>
          <a:prstGeom prst="rect">
            <a:avLst/>
          </a:prstGeom>
          <a:blipFill dpi="0" rotWithShape="1">
            <a:blip r:embed="rId2" cstate="print">
              <a:alphaModFix amt="29000"/>
            </a:blip>
            <a:srcRect/>
            <a:stretch>
              <a:fillRect/>
            </a:stretch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200" dirty="0">
              <a:latin typeface="+mj-lt"/>
            </a:endParaRPr>
          </a:p>
        </p:txBody>
      </p:sp>
      <p:grpSp>
        <p:nvGrpSpPr>
          <p:cNvPr id="2" name="Group 3"/>
          <p:cNvGrpSpPr/>
          <p:nvPr userDrawn="1"/>
        </p:nvGrpSpPr>
        <p:grpSpPr>
          <a:xfrm>
            <a:off x="455095" y="6124575"/>
            <a:ext cx="1049511" cy="416134"/>
            <a:chOff x="609600" y="528537"/>
            <a:chExt cx="1444734" cy="763789"/>
          </a:xfrm>
          <a:solidFill>
            <a:schemeClr val="bg1"/>
          </a:solidFill>
        </p:grpSpPr>
        <p:sp>
          <p:nvSpPr>
            <p:cNvPr id="40" name="Rectangle 39"/>
            <p:cNvSpPr>
              <a:spLocks noChangeArrowheads="1"/>
            </p:cNvSpPr>
            <p:nvPr/>
          </p:nvSpPr>
          <p:spPr bwMode="black">
            <a:xfrm>
              <a:off x="1016578" y="1035681"/>
              <a:ext cx="65914" cy="249730"/>
            </a:xfrm>
            <a:prstGeom prst="rect">
              <a:avLst/>
            </a:prstGeom>
            <a:grpFill/>
            <a:ln w="9525">
              <a:noFill/>
              <a:miter lim="800000"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41" name="Freeform 40"/>
            <p:cNvSpPr/>
            <p:nvPr/>
          </p:nvSpPr>
          <p:spPr bwMode="black">
            <a:xfrm>
              <a:off x="1400563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42" name="Freeform 41"/>
            <p:cNvSpPr/>
            <p:nvPr/>
          </p:nvSpPr>
          <p:spPr bwMode="black">
            <a:xfrm>
              <a:off x="740661" y="1028765"/>
              <a:ext cx="190843" cy="263561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43" name="Freeform 42"/>
            <p:cNvSpPr>
              <a:spLocks noEditPoints="1"/>
            </p:cNvSpPr>
            <p:nvPr/>
          </p:nvSpPr>
          <p:spPr bwMode="black">
            <a:xfrm>
              <a:off x="1660385" y="1028765"/>
              <a:ext cx="262122" cy="263561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44" name="Freeform 43"/>
            <p:cNvSpPr/>
            <p:nvPr/>
          </p:nvSpPr>
          <p:spPr bwMode="black">
            <a:xfrm>
              <a:off x="1167566" y="1028765"/>
              <a:ext cx="170916" cy="263561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45" name="Freeform 44"/>
            <p:cNvSpPr/>
            <p:nvPr/>
          </p:nvSpPr>
          <p:spPr bwMode="black">
            <a:xfrm>
              <a:off x="609600" y="732931"/>
              <a:ext cx="62081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46" name="Freeform 45"/>
            <p:cNvSpPr/>
            <p:nvPr/>
          </p:nvSpPr>
          <p:spPr bwMode="black">
            <a:xfrm>
              <a:off x="783581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47" name="Freeform 46"/>
            <p:cNvSpPr/>
            <p:nvPr/>
          </p:nvSpPr>
          <p:spPr bwMode="black">
            <a:xfrm>
              <a:off x="954497" y="528537"/>
              <a:ext cx="62081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48" name="Freeform 47"/>
            <p:cNvSpPr/>
            <p:nvPr/>
          </p:nvSpPr>
          <p:spPr bwMode="black">
            <a:xfrm>
              <a:off x="1128478" y="646870"/>
              <a:ext cx="62081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49" name="Freeform 48"/>
            <p:cNvSpPr/>
            <p:nvPr/>
          </p:nvSpPr>
          <p:spPr bwMode="black">
            <a:xfrm>
              <a:off x="1298627" y="732931"/>
              <a:ext cx="65914" cy="128323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50" name="Freeform 49"/>
            <p:cNvSpPr/>
            <p:nvPr/>
          </p:nvSpPr>
          <p:spPr bwMode="black">
            <a:xfrm>
              <a:off x="1472608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51" name="Freeform 50"/>
            <p:cNvSpPr/>
            <p:nvPr/>
          </p:nvSpPr>
          <p:spPr bwMode="black">
            <a:xfrm>
              <a:off x="1646590" y="528537"/>
              <a:ext cx="62848" cy="394958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52" name="Freeform 51"/>
            <p:cNvSpPr/>
            <p:nvPr/>
          </p:nvSpPr>
          <p:spPr bwMode="black">
            <a:xfrm>
              <a:off x="1817505" y="646870"/>
              <a:ext cx="62848" cy="214384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  <p:sp>
          <p:nvSpPr>
            <p:cNvPr id="53" name="Freeform 52"/>
            <p:cNvSpPr/>
            <p:nvPr/>
          </p:nvSpPr>
          <p:spPr bwMode="black">
            <a:xfrm>
              <a:off x="1991486" y="732931"/>
              <a:ext cx="62848" cy="128323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/>
            <a:lstStyle/>
            <a:p>
              <a:endParaRPr lang="en-US" sz="3200" dirty="0">
                <a:latin typeface="+mj-lt"/>
              </a:endParaRPr>
            </a:p>
          </p:txBody>
        </p:sp>
      </p:grpSp>
      <p:sp>
        <p:nvSpPr>
          <p:cNvPr id="21" name="Media Placeholder 20"/>
          <p:cNvSpPr>
            <a:spLocks noGrp="1"/>
          </p:cNvSpPr>
          <p:nvPr>
            <p:ph type="media" sz="quarter" idx="10" hasCustomPrompt="1"/>
          </p:nvPr>
        </p:nvSpPr>
        <p:spPr>
          <a:xfrm>
            <a:off x="3519889" y="778669"/>
            <a:ext cx="7863840" cy="4425696"/>
          </a:xfrm>
          <a:solidFill>
            <a:schemeClr val="tx1">
              <a:lumMod val="50000"/>
            </a:schemeClr>
          </a:solidFill>
          <a:ln>
            <a:noFill/>
          </a:ln>
          <a:effectLst>
            <a:innerShdw blurRad="419100">
              <a:prstClr val="black">
                <a:alpha val="47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91440" tIns="45720" rIns="91440" bIns="45720" rtlCol="0" anchor="ctr">
            <a:normAutofit/>
          </a:bodyPr>
          <a:lstStyle>
            <a:lvl1pPr marL="0" indent="0" algn="ctr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rgbClr val="92D050"/>
              </a:buClr>
              <a:buSzPct val="90000"/>
              <a:buFont typeface="Arial" panose="020B0604020202020204" pitchFamily="34" charset="0"/>
              <a:buNone/>
              <a:defRPr lang="en-US" sz="1800" kern="1200">
                <a:solidFill>
                  <a:schemeClr val="lt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en-US" dirty="0"/>
              <a:t>Click icon to add video</a:t>
            </a:r>
            <a:endParaRPr lang="en-US" dirty="0"/>
          </a:p>
        </p:txBody>
      </p:sp>
    </p:spTree>
  </p:cSld>
  <p:clrMapOvr>
    <a:masterClrMapping/>
  </p:clrMapOvr>
  <p:transition>
    <p:wipe dir="r"/>
  </p:transition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Blank_gradient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2" descr="C:\Documents and Settings\contractor\Desktop\Blue_Green_Gradient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6933" y="0"/>
            <a:ext cx="12208933" cy="6858000"/>
          </a:xfrm>
          <a:prstGeom prst="rect">
            <a:avLst/>
          </a:prstGeom>
          <a:noFill/>
        </p:spPr>
      </p:pic>
      <p:sp>
        <p:nvSpPr>
          <p:cNvPr id="4" name="Rectangle 5"/>
          <p:cNvSpPr>
            <a:spLocks noChangeArrowheads="1"/>
          </p:cNvSpPr>
          <p:nvPr userDrawn="1"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" name="Rectangle 5"/>
          <p:cNvSpPr>
            <a:spLocks noChangeArrowheads="1"/>
          </p:cNvSpPr>
          <p:nvPr userDrawn="1"/>
        </p:nvSpPr>
        <p:spPr bwMode="ltGray">
          <a:xfrm>
            <a:off x="10350213" y="6584529"/>
            <a:ext cx="1083988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chemeClr val="bg1"/>
                </a:solidFill>
                <a:latin typeface="+mj-lt"/>
              </a:rPr>
              <a:t>Cisco Confidential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FFFFFF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FFFFFF"/>
              </a:solidFill>
              <a:latin typeface="+mj-lt"/>
            </a:endParaRP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1"/>
                </a:solidFill>
                <a:latin typeface="+mj-lt"/>
              </a:rPr>
            </a:fld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5"/>
          <p:cNvSpPr>
            <a:spLocks noChangeArrowheads="1"/>
          </p:cNvSpPr>
          <p:nvPr userDrawn="1"/>
        </p:nvSpPr>
        <p:spPr bwMode="ltGray">
          <a:xfrm>
            <a:off x="10643078" y="6584528"/>
            <a:ext cx="791126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marL="0" algn="r" defTabSz="814070" rtl="0" eaLnBrk="1" latinLnBrk="0" hangingPunct="1">
              <a:lnSpc>
                <a:spcPct val="100000"/>
              </a:lnSpc>
            </a:pPr>
            <a:r>
              <a:rPr lang="en-US" sz="600" kern="1200" dirty="0">
                <a:solidFill>
                  <a:srgbClr val="C0C0C0"/>
                </a:solidFill>
                <a:latin typeface="+mj-lt"/>
                <a:ea typeface="+mn-ea"/>
                <a:cs typeface="+mn-cs"/>
              </a:rPr>
              <a:t>Cisco Confidential</a:t>
            </a:r>
            <a:endParaRPr lang="en-US" sz="600" kern="1200" dirty="0">
              <a:solidFill>
                <a:srgbClr val="C0C0C0"/>
              </a:solidFill>
              <a:latin typeface="+mj-lt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ChangeArrowheads="1"/>
          </p:cNvSpPr>
          <p:nvPr userDrawn="1"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6" name="Rectangle 7"/>
          <p:cNvSpPr>
            <a:spLocks noChangeArrowheads="1"/>
          </p:cNvSpPr>
          <p:nvPr userDrawn="1"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rgbClr val="C0C0C0"/>
                </a:solidFill>
                <a:latin typeface="+mj-lt"/>
              </a:rPr>
            </a:fld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Closing Slide_gre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2" descr="C:\Documents and Settings\contractor\Desktop\Blue_Green_Gradient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6933" y="0"/>
            <a:ext cx="12208933" cy="6858000"/>
          </a:xfrm>
          <a:prstGeom prst="rect">
            <a:avLst/>
          </a:prstGeom>
          <a:noFill/>
        </p:spPr>
      </p:pic>
      <p:sp>
        <p:nvSpPr>
          <p:cNvPr id="20" name="Rectangle 19"/>
          <p:cNvSpPr>
            <a:spLocks noChangeArrowheads="1"/>
          </p:cNvSpPr>
          <p:nvPr/>
        </p:nvSpPr>
        <p:spPr bwMode="black">
          <a:xfrm>
            <a:off x="5831613" y="5844550"/>
            <a:ext cx="55257" cy="157016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21" name="Freeform 20"/>
          <p:cNvSpPr/>
          <p:nvPr/>
        </p:nvSpPr>
        <p:spPr bwMode="black">
          <a:xfrm>
            <a:off x="6153507" y="5840202"/>
            <a:ext cx="159988" cy="165712"/>
          </a:xfrm>
          <a:custGeom>
            <a:avLst/>
            <a:gdLst/>
            <a:ahLst/>
            <a:cxnLst>
              <a:cxn ang="0">
                <a:pos x="58" y="24"/>
              </a:cxn>
              <a:cxn ang="0">
                <a:pos x="42" y="20"/>
              </a:cxn>
              <a:cxn ang="0">
                <a:pos x="21" y="40"/>
              </a:cxn>
              <a:cxn ang="0">
                <a:pos x="42" y="60"/>
              </a:cxn>
              <a:cxn ang="0">
                <a:pos x="58" y="56"/>
              </a:cxn>
              <a:cxn ang="0">
                <a:pos x="58" y="77"/>
              </a:cxn>
              <a:cxn ang="0">
                <a:pos x="41" y="80"/>
              </a:cxn>
              <a:cxn ang="0">
                <a:pos x="0" y="40"/>
              </a:cxn>
              <a:cxn ang="0">
                <a:pos x="41" y="0"/>
              </a:cxn>
              <a:cxn ang="0">
                <a:pos x="58" y="3"/>
              </a:cxn>
              <a:cxn ang="0">
                <a:pos x="58" y="24"/>
              </a:cxn>
            </a:cxnLst>
            <a:rect l="0" t="0" r="r" b="b"/>
            <a:pathLst>
              <a:path w="58" h="80">
                <a:moveTo>
                  <a:pt x="58" y="24"/>
                </a:moveTo>
                <a:cubicBezTo>
                  <a:pt x="58" y="23"/>
                  <a:pt x="51" y="20"/>
                  <a:pt x="42" y="20"/>
                </a:cubicBezTo>
                <a:cubicBezTo>
                  <a:pt x="30" y="20"/>
                  <a:pt x="21" y="28"/>
                  <a:pt x="21" y="40"/>
                </a:cubicBezTo>
                <a:cubicBezTo>
                  <a:pt x="21" y="51"/>
                  <a:pt x="29" y="60"/>
                  <a:pt x="42" y="60"/>
                </a:cubicBezTo>
                <a:cubicBezTo>
                  <a:pt x="51" y="60"/>
                  <a:pt x="57" y="57"/>
                  <a:pt x="58" y="56"/>
                </a:cubicBezTo>
                <a:cubicBezTo>
                  <a:pt x="58" y="77"/>
                  <a:pt x="58" y="77"/>
                  <a:pt x="58" y="77"/>
                </a:cubicBezTo>
                <a:cubicBezTo>
                  <a:pt x="56" y="78"/>
                  <a:pt x="49" y="80"/>
                  <a:pt x="41" y="80"/>
                </a:cubicBezTo>
                <a:cubicBezTo>
                  <a:pt x="19" y="80"/>
                  <a:pt x="0" y="65"/>
                  <a:pt x="0" y="40"/>
                </a:cubicBezTo>
                <a:cubicBezTo>
                  <a:pt x="0" y="17"/>
                  <a:pt x="17" y="0"/>
                  <a:pt x="41" y="0"/>
                </a:cubicBezTo>
                <a:cubicBezTo>
                  <a:pt x="50" y="0"/>
                  <a:pt x="56" y="3"/>
                  <a:pt x="58" y="3"/>
                </a:cubicBezTo>
                <a:lnTo>
                  <a:pt x="58" y="24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22" name="Freeform 21"/>
          <p:cNvSpPr/>
          <p:nvPr/>
        </p:nvSpPr>
        <p:spPr bwMode="black">
          <a:xfrm>
            <a:off x="5600295" y="5840202"/>
            <a:ext cx="159988" cy="165712"/>
          </a:xfrm>
          <a:custGeom>
            <a:avLst/>
            <a:gdLst/>
            <a:ahLst/>
            <a:cxnLst>
              <a:cxn ang="0">
                <a:pos x="58" y="24"/>
              </a:cxn>
              <a:cxn ang="0">
                <a:pos x="42" y="20"/>
              </a:cxn>
              <a:cxn ang="0">
                <a:pos x="21" y="40"/>
              </a:cxn>
              <a:cxn ang="0">
                <a:pos x="42" y="60"/>
              </a:cxn>
              <a:cxn ang="0">
                <a:pos x="58" y="56"/>
              </a:cxn>
              <a:cxn ang="0">
                <a:pos x="58" y="77"/>
              </a:cxn>
              <a:cxn ang="0">
                <a:pos x="40" y="80"/>
              </a:cxn>
              <a:cxn ang="0">
                <a:pos x="0" y="40"/>
              </a:cxn>
              <a:cxn ang="0">
                <a:pos x="40" y="0"/>
              </a:cxn>
              <a:cxn ang="0">
                <a:pos x="58" y="3"/>
              </a:cxn>
              <a:cxn ang="0">
                <a:pos x="58" y="24"/>
              </a:cxn>
            </a:cxnLst>
            <a:rect l="0" t="0" r="r" b="b"/>
            <a:pathLst>
              <a:path w="58" h="80">
                <a:moveTo>
                  <a:pt x="58" y="24"/>
                </a:moveTo>
                <a:cubicBezTo>
                  <a:pt x="57" y="23"/>
                  <a:pt x="51" y="20"/>
                  <a:pt x="42" y="20"/>
                </a:cubicBezTo>
                <a:cubicBezTo>
                  <a:pt x="29" y="20"/>
                  <a:pt x="21" y="28"/>
                  <a:pt x="21" y="40"/>
                </a:cubicBezTo>
                <a:cubicBezTo>
                  <a:pt x="21" y="51"/>
                  <a:pt x="29" y="60"/>
                  <a:pt x="42" y="60"/>
                </a:cubicBezTo>
                <a:cubicBezTo>
                  <a:pt x="51" y="60"/>
                  <a:pt x="57" y="57"/>
                  <a:pt x="58" y="56"/>
                </a:cubicBezTo>
                <a:cubicBezTo>
                  <a:pt x="58" y="77"/>
                  <a:pt x="58" y="77"/>
                  <a:pt x="58" y="77"/>
                </a:cubicBezTo>
                <a:cubicBezTo>
                  <a:pt x="56" y="78"/>
                  <a:pt x="49" y="80"/>
                  <a:pt x="40" y="80"/>
                </a:cubicBezTo>
                <a:cubicBezTo>
                  <a:pt x="19" y="80"/>
                  <a:pt x="0" y="65"/>
                  <a:pt x="0" y="40"/>
                </a:cubicBezTo>
                <a:cubicBezTo>
                  <a:pt x="0" y="17"/>
                  <a:pt x="17" y="0"/>
                  <a:pt x="40" y="0"/>
                </a:cubicBezTo>
                <a:cubicBezTo>
                  <a:pt x="49" y="0"/>
                  <a:pt x="56" y="3"/>
                  <a:pt x="58" y="3"/>
                </a:cubicBezTo>
                <a:lnTo>
                  <a:pt x="58" y="24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23" name="Freeform 22"/>
          <p:cNvSpPr>
            <a:spLocks noEditPoints="1"/>
          </p:cNvSpPr>
          <p:nvPr userDrawn="1"/>
        </p:nvSpPr>
        <p:spPr bwMode="black">
          <a:xfrm>
            <a:off x="6371331" y="5840202"/>
            <a:ext cx="219743" cy="165712"/>
          </a:xfrm>
          <a:custGeom>
            <a:avLst/>
            <a:gdLst/>
            <a:ahLst/>
            <a:cxnLst>
              <a:cxn ang="0">
                <a:pos x="80" y="40"/>
              </a:cxn>
              <a:cxn ang="0">
                <a:pos x="40" y="80"/>
              </a:cxn>
              <a:cxn ang="0">
                <a:pos x="0" y="40"/>
              </a:cxn>
              <a:cxn ang="0">
                <a:pos x="40" y="0"/>
              </a:cxn>
              <a:cxn ang="0">
                <a:pos x="80" y="40"/>
              </a:cxn>
              <a:cxn ang="0">
                <a:pos x="40" y="20"/>
              </a:cxn>
              <a:cxn ang="0">
                <a:pos x="20" y="40"/>
              </a:cxn>
              <a:cxn ang="0">
                <a:pos x="40" y="60"/>
              </a:cxn>
              <a:cxn ang="0">
                <a:pos x="60" y="40"/>
              </a:cxn>
              <a:cxn ang="0">
                <a:pos x="40" y="20"/>
              </a:cxn>
            </a:cxnLst>
            <a:rect l="0" t="0" r="r" b="b"/>
            <a:pathLst>
              <a:path w="80" h="80">
                <a:moveTo>
                  <a:pt x="80" y="40"/>
                </a:moveTo>
                <a:cubicBezTo>
                  <a:pt x="80" y="62"/>
                  <a:pt x="64" y="80"/>
                  <a:pt x="40" y="80"/>
                </a:cubicBezTo>
                <a:cubicBezTo>
                  <a:pt x="16" y="80"/>
                  <a:pt x="0" y="62"/>
                  <a:pt x="0" y="40"/>
                </a:cubicBezTo>
                <a:cubicBezTo>
                  <a:pt x="0" y="18"/>
                  <a:pt x="16" y="0"/>
                  <a:pt x="40" y="0"/>
                </a:cubicBezTo>
                <a:cubicBezTo>
                  <a:pt x="64" y="0"/>
                  <a:pt x="80" y="18"/>
                  <a:pt x="80" y="40"/>
                </a:cubicBezTo>
                <a:moveTo>
                  <a:pt x="40" y="20"/>
                </a:moveTo>
                <a:cubicBezTo>
                  <a:pt x="29" y="20"/>
                  <a:pt x="20" y="29"/>
                  <a:pt x="20" y="40"/>
                </a:cubicBezTo>
                <a:cubicBezTo>
                  <a:pt x="20" y="51"/>
                  <a:pt x="29" y="60"/>
                  <a:pt x="40" y="60"/>
                </a:cubicBezTo>
                <a:cubicBezTo>
                  <a:pt x="51" y="60"/>
                  <a:pt x="60" y="51"/>
                  <a:pt x="60" y="40"/>
                </a:cubicBezTo>
                <a:cubicBezTo>
                  <a:pt x="60" y="29"/>
                  <a:pt x="51" y="20"/>
                  <a:pt x="40" y="20"/>
                </a:cubicBezTo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24" name="Freeform 23"/>
          <p:cNvSpPr/>
          <p:nvPr/>
        </p:nvSpPr>
        <p:spPr bwMode="black">
          <a:xfrm>
            <a:off x="5958178" y="5840202"/>
            <a:ext cx="143283" cy="165712"/>
          </a:xfrm>
          <a:custGeom>
            <a:avLst/>
            <a:gdLst/>
            <a:ahLst/>
            <a:cxnLst>
              <a:cxn ang="0">
                <a:pos x="47" y="19"/>
              </a:cxn>
              <a:cxn ang="0">
                <a:pos x="32" y="17"/>
              </a:cxn>
              <a:cxn ang="0">
                <a:pos x="20" y="23"/>
              </a:cxn>
              <a:cxn ang="0">
                <a:pos x="29" y="30"/>
              </a:cxn>
              <a:cxn ang="0">
                <a:pos x="34" y="32"/>
              </a:cxn>
              <a:cxn ang="0">
                <a:pos x="52" y="54"/>
              </a:cxn>
              <a:cxn ang="0">
                <a:pos x="21" y="80"/>
              </a:cxn>
              <a:cxn ang="0">
                <a:pos x="0" y="77"/>
              </a:cxn>
              <a:cxn ang="0">
                <a:pos x="0" y="60"/>
              </a:cxn>
              <a:cxn ang="0">
                <a:pos x="18" y="63"/>
              </a:cxn>
              <a:cxn ang="0">
                <a:pos x="32" y="56"/>
              </a:cxn>
              <a:cxn ang="0">
                <a:pos x="23" y="48"/>
              </a:cxn>
              <a:cxn ang="0">
                <a:pos x="19" y="47"/>
              </a:cxn>
              <a:cxn ang="0">
                <a:pos x="0" y="24"/>
              </a:cxn>
              <a:cxn ang="0">
                <a:pos x="28" y="0"/>
              </a:cxn>
              <a:cxn ang="0">
                <a:pos x="47" y="3"/>
              </a:cxn>
              <a:cxn ang="0">
                <a:pos x="47" y="19"/>
              </a:cxn>
            </a:cxnLst>
            <a:rect l="0" t="0" r="r" b="b"/>
            <a:pathLst>
              <a:path w="52" h="80">
                <a:moveTo>
                  <a:pt x="47" y="19"/>
                </a:moveTo>
                <a:cubicBezTo>
                  <a:pt x="47" y="19"/>
                  <a:pt x="38" y="17"/>
                  <a:pt x="32" y="17"/>
                </a:cubicBezTo>
                <a:cubicBezTo>
                  <a:pt x="24" y="17"/>
                  <a:pt x="20" y="19"/>
                  <a:pt x="20" y="23"/>
                </a:cubicBezTo>
                <a:cubicBezTo>
                  <a:pt x="20" y="28"/>
                  <a:pt x="26" y="29"/>
                  <a:pt x="29" y="30"/>
                </a:cubicBezTo>
                <a:cubicBezTo>
                  <a:pt x="34" y="32"/>
                  <a:pt x="34" y="32"/>
                  <a:pt x="34" y="32"/>
                </a:cubicBezTo>
                <a:cubicBezTo>
                  <a:pt x="47" y="36"/>
                  <a:pt x="52" y="45"/>
                  <a:pt x="52" y="54"/>
                </a:cubicBezTo>
                <a:cubicBezTo>
                  <a:pt x="52" y="73"/>
                  <a:pt x="35" y="80"/>
                  <a:pt x="21" y="80"/>
                </a:cubicBezTo>
                <a:cubicBezTo>
                  <a:pt x="10" y="80"/>
                  <a:pt x="1" y="78"/>
                  <a:pt x="0" y="77"/>
                </a:cubicBezTo>
                <a:cubicBezTo>
                  <a:pt x="0" y="60"/>
                  <a:pt x="0" y="60"/>
                  <a:pt x="0" y="60"/>
                </a:cubicBezTo>
                <a:cubicBezTo>
                  <a:pt x="2" y="60"/>
                  <a:pt x="10" y="63"/>
                  <a:pt x="18" y="63"/>
                </a:cubicBezTo>
                <a:cubicBezTo>
                  <a:pt x="28" y="63"/>
                  <a:pt x="32" y="60"/>
                  <a:pt x="32" y="56"/>
                </a:cubicBezTo>
                <a:cubicBezTo>
                  <a:pt x="32" y="52"/>
                  <a:pt x="28" y="49"/>
                  <a:pt x="23" y="48"/>
                </a:cubicBezTo>
                <a:cubicBezTo>
                  <a:pt x="22" y="48"/>
                  <a:pt x="21" y="47"/>
                  <a:pt x="19" y="47"/>
                </a:cubicBezTo>
                <a:cubicBezTo>
                  <a:pt x="9" y="43"/>
                  <a:pt x="0" y="37"/>
                  <a:pt x="0" y="24"/>
                </a:cubicBezTo>
                <a:cubicBezTo>
                  <a:pt x="0" y="10"/>
                  <a:pt x="10" y="0"/>
                  <a:pt x="28" y="0"/>
                </a:cubicBezTo>
                <a:cubicBezTo>
                  <a:pt x="37" y="0"/>
                  <a:pt x="46" y="3"/>
                  <a:pt x="47" y="3"/>
                </a:cubicBezTo>
                <a:lnTo>
                  <a:pt x="47" y="1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25" name="Freeform 24"/>
          <p:cNvSpPr/>
          <p:nvPr/>
        </p:nvSpPr>
        <p:spPr bwMode="black">
          <a:xfrm>
            <a:off x="5490425" y="5654198"/>
            <a:ext cx="52044" cy="80682"/>
          </a:xfrm>
          <a:custGeom>
            <a:avLst/>
            <a:gdLst/>
            <a:ahLst/>
            <a:cxnLst>
              <a:cxn ang="0">
                <a:pos x="19" y="10"/>
              </a:cxn>
              <a:cxn ang="0">
                <a:pos x="10" y="0"/>
              </a:cxn>
              <a:cxn ang="0">
                <a:pos x="0" y="10"/>
              </a:cxn>
              <a:cxn ang="0">
                <a:pos x="0" y="30"/>
              </a:cxn>
              <a:cxn ang="0">
                <a:pos x="10" y="39"/>
              </a:cxn>
              <a:cxn ang="0">
                <a:pos x="19" y="30"/>
              </a:cxn>
              <a:cxn ang="0">
                <a:pos x="19" y="10"/>
              </a:cxn>
            </a:cxnLst>
            <a:rect l="0" t="0" r="r" b="b"/>
            <a:pathLst>
              <a:path w="19" h="39">
                <a:moveTo>
                  <a:pt x="19" y="10"/>
                </a:moveTo>
                <a:cubicBezTo>
                  <a:pt x="19" y="4"/>
                  <a:pt x="15" y="0"/>
                  <a:pt x="10" y="0"/>
                </a:cubicBezTo>
                <a:cubicBezTo>
                  <a:pt x="4" y="0"/>
                  <a:pt x="0" y="4"/>
                  <a:pt x="0" y="10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5"/>
                  <a:pt x="4" y="39"/>
                  <a:pt x="10" y="39"/>
                </a:cubicBezTo>
                <a:cubicBezTo>
                  <a:pt x="15" y="39"/>
                  <a:pt x="19" y="35"/>
                  <a:pt x="19" y="30"/>
                </a:cubicBezTo>
                <a:lnTo>
                  <a:pt x="19" y="1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26" name="Freeform 25"/>
          <p:cNvSpPr/>
          <p:nvPr/>
        </p:nvSpPr>
        <p:spPr bwMode="black">
          <a:xfrm>
            <a:off x="5636277" y="5600088"/>
            <a:ext cx="52044" cy="134792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9" y="0"/>
              </a:cxn>
              <a:cxn ang="0">
                <a:pos x="0" y="9"/>
              </a:cxn>
              <a:cxn ang="0">
                <a:pos x="0" y="56"/>
              </a:cxn>
              <a:cxn ang="0">
                <a:pos x="9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4" y="0"/>
                  <a:pt x="9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4" y="65"/>
                  <a:pt x="9" y="65"/>
                </a:cubicBezTo>
                <a:cubicBezTo>
                  <a:pt x="14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27" name="Freeform 26"/>
          <p:cNvSpPr/>
          <p:nvPr/>
        </p:nvSpPr>
        <p:spPr bwMode="black">
          <a:xfrm>
            <a:off x="5779560" y="5525703"/>
            <a:ext cx="52044" cy="248327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10" y="0"/>
              </a:cxn>
              <a:cxn ang="0">
                <a:pos x="0" y="9"/>
              </a:cxn>
              <a:cxn ang="0">
                <a:pos x="0" y="111"/>
              </a:cxn>
              <a:cxn ang="0">
                <a:pos x="10" y="120"/>
              </a:cxn>
              <a:cxn ang="0">
                <a:pos x="19" y="111"/>
              </a:cxn>
              <a:cxn ang="0">
                <a:pos x="19" y="9"/>
              </a:cxn>
            </a:cxnLst>
            <a:rect l="0" t="0" r="r" b="b"/>
            <a:pathLst>
              <a:path w="19" h="120">
                <a:moveTo>
                  <a:pt x="19" y="9"/>
                </a:moveTo>
                <a:cubicBezTo>
                  <a:pt x="19" y="4"/>
                  <a:pt x="15" y="0"/>
                  <a:pt x="10" y="0"/>
                </a:cubicBezTo>
                <a:cubicBezTo>
                  <a:pt x="5" y="0"/>
                  <a:pt x="0" y="4"/>
                  <a:pt x="0" y="9"/>
                </a:cubicBezTo>
                <a:cubicBezTo>
                  <a:pt x="0" y="111"/>
                  <a:pt x="0" y="111"/>
                  <a:pt x="0" y="111"/>
                </a:cubicBezTo>
                <a:cubicBezTo>
                  <a:pt x="0" y="116"/>
                  <a:pt x="5" y="120"/>
                  <a:pt x="10" y="120"/>
                </a:cubicBezTo>
                <a:cubicBezTo>
                  <a:pt x="15" y="120"/>
                  <a:pt x="19" y="116"/>
                  <a:pt x="19" y="111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28" name="Freeform 27"/>
          <p:cNvSpPr/>
          <p:nvPr/>
        </p:nvSpPr>
        <p:spPr bwMode="black">
          <a:xfrm>
            <a:off x="5925412" y="5600088"/>
            <a:ext cx="52044" cy="134792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9" y="0"/>
              </a:cxn>
              <a:cxn ang="0">
                <a:pos x="0" y="9"/>
              </a:cxn>
              <a:cxn ang="0">
                <a:pos x="0" y="56"/>
              </a:cxn>
              <a:cxn ang="0">
                <a:pos x="9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5" y="0"/>
                  <a:pt x="9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4" y="65"/>
                  <a:pt x="9" y="65"/>
                </a:cubicBezTo>
                <a:cubicBezTo>
                  <a:pt x="15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29" name="Freeform 28"/>
          <p:cNvSpPr/>
          <p:nvPr/>
        </p:nvSpPr>
        <p:spPr bwMode="black">
          <a:xfrm>
            <a:off x="6068061" y="5654198"/>
            <a:ext cx="55257" cy="80682"/>
          </a:xfrm>
          <a:custGeom>
            <a:avLst/>
            <a:gdLst/>
            <a:ahLst/>
            <a:cxnLst>
              <a:cxn ang="0">
                <a:pos x="20" y="10"/>
              </a:cxn>
              <a:cxn ang="0">
                <a:pos x="10" y="0"/>
              </a:cxn>
              <a:cxn ang="0">
                <a:pos x="0" y="10"/>
              </a:cxn>
              <a:cxn ang="0">
                <a:pos x="0" y="30"/>
              </a:cxn>
              <a:cxn ang="0">
                <a:pos x="10" y="39"/>
              </a:cxn>
              <a:cxn ang="0">
                <a:pos x="20" y="30"/>
              </a:cxn>
              <a:cxn ang="0">
                <a:pos x="20" y="10"/>
              </a:cxn>
            </a:cxnLst>
            <a:rect l="0" t="0" r="r" b="b"/>
            <a:pathLst>
              <a:path w="20" h="39">
                <a:moveTo>
                  <a:pt x="20" y="10"/>
                </a:moveTo>
                <a:cubicBezTo>
                  <a:pt x="20" y="4"/>
                  <a:pt x="15" y="0"/>
                  <a:pt x="10" y="0"/>
                </a:cubicBezTo>
                <a:cubicBezTo>
                  <a:pt x="5" y="0"/>
                  <a:pt x="0" y="4"/>
                  <a:pt x="0" y="10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5"/>
                  <a:pt x="5" y="39"/>
                  <a:pt x="10" y="39"/>
                </a:cubicBezTo>
                <a:cubicBezTo>
                  <a:pt x="15" y="39"/>
                  <a:pt x="20" y="35"/>
                  <a:pt x="20" y="30"/>
                </a:cubicBezTo>
                <a:lnTo>
                  <a:pt x="20" y="1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30" name="Freeform 29"/>
          <p:cNvSpPr/>
          <p:nvPr/>
        </p:nvSpPr>
        <p:spPr bwMode="black">
          <a:xfrm>
            <a:off x="6213914" y="5600088"/>
            <a:ext cx="52687" cy="134792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10" y="0"/>
              </a:cxn>
              <a:cxn ang="0">
                <a:pos x="0" y="9"/>
              </a:cxn>
              <a:cxn ang="0">
                <a:pos x="0" y="56"/>
              </a:cxn>
              <a:cxn ang="0">
                <a:pos x="10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5" y="0"/>
                  <a:pt x="10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4" y="65"/>
                  <a:pt x="10" y="65"/>
                </a:cubicBezTo>
                <a:cubicBezTo>
                  <a:pt x="15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31" name="Freeform 30"/>
          <p:cNvSpPr/>
          <p:nvPr/>
        </p:nvSpPr>
        <p:spPr bwMode="black">
          <a:xfrm>
            <a:off x="6359767" y="5525703"/>
            <a:ext cx="52687" cy="248327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9" y="0"/>
              </a:cxn>
              <a:cxn ang="0">
                <a:pos x="0" y="9"/>
              </a:cxn>
              <a:cxn ang="0">
                <a:pos x="0" y="111"/>
              </a:cxn>
              <a:cxn ang="0">
                <a:pos x="9" y="120"/>
              </a:cxn>
              <a:cxn ang="0">
                <a:pos x="19" y="111"/>
              </a:cxn>
              <a:cxn ang="0">
                <a:pos x="19" y="9"/>
              </a:cxn>
            </a:cxnLst>
            <a:rect l="0" t="0" r="r" b="b"/>
            <a:pathLst>
              <a:path w="19" h="120">
                <a:moveTo>
                  <a:pt x="19" y="9"/>
                </a:moveTo>
                <a:cubicBezTo>
                  <a:pt x="19" y="4"/>
                  <a:pt x="15" y="0"/>
                  <a:pt x="9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111"/>
                  <a:pt x="0" y="111"/>
                  <a:pt x="0" y="111"/>
                </a:cubicBezTo>
                <a:cubicBezTo>
                  <a:pt x="0" y="116"/>
                  <a:pt x="4" y="120"/>
                  <a:pt x="9" y="120"/>
                </a:cubicBezTo>
                <a:cubicBezTo>
                  <a:pt x="15" y="120"/>
                  <a:pt x="19" y="116"/>
                  <a:pt x="19" y="111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32" name="Freeform 31"/>
          <p:cNvSpPr/>
          <p:nvPr/>
        </p:nvSpPr>
        <p:spPr bwMode="black">
          <a:xfrm>
            <a:off x="6503048" y="5600088"/>
            <a:ext cx="52687" cy="134792"/>
          </a:xfrm>
          <a:custGeom>
            <a:avLst/>
            <a:gdLst/>
            <a:ahLst/>
            <a:cxnLst>
              <a:cxn ang="0">
                <a:pos x="19" y="9"/>
              </a:cxn>
              <a:cxn ang="0">
                <a:pos x="10" y="0"/>
              </a:cxn>
              <a:cxn ang="0">
                <a:pos x="0" y="9"/>
              </a:cxn>
              <a:cxn ang="0">
                <a:pos x="0" y="56"/>
              </a:cxn>
              <a:cxn ang="0">
                <a:pos x="10" y="65"/>
              </a:cxn>
              <a:cxn ang="0">
                <a:pos x="19" y="56"/>
              </a:cxn>
              <a:cxn ang="0">
                <a:pos x="19" y="9"/>
              </a:cxn>
            </a:cxnLst>
            <a:rect l="0" t="0" r="r" b="b"/>
            <a:pathLst>
              <a:path w="19" h="65">
                <a:moveTo>
                  <a:pt x="19" y="9"/>
                </a:moveTo>
                <a:cubicBezTo>
                  <a:pt x="19" y="4"/>
                  <a:pt x="15" y="0"/>
                  <a:pt x="10" y="0"/>
                </a:cubicBezTo>
                <a:cubicBezTo>
                  <a:pt x="5" y="0"/>
                  <a:pt x="0" y="4"/>
                  <a:pt x="0" y="9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1"/>
                  <a:pt x="5" y="65"/>
                  <a:pt x="10" y="65"/>
                </a:cubicBezTo>
                <a:cubicBezTo>
                  <a:pt x="15" y="65"/>
                  <a:pt x="19" y="61"/>
                  <a:pt x="19" y="56"/>
                </a:cubicBezTo>
                <a:lnTo>
                  <a:pt x="19" y="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  <p:sp>
        <p:nvSpPr>
          <p:cNvPr id="33" name="Freeform 32"/>
          <p:cNvSpPr/>
          <p:nvPr/>
        </p:nvSpPr>
        <p:spPr bwMode="black">
          <a:xfrm>
            <a:off x="6648901" y="5654198"/>
            <a:ext cx="52687" cy="80682"/>
          </a:xfrm>
          <a:custGeom>
            <a:avLst/>
            <a:gdLst/>
            <a:ahLst/>
            <a:cxnLst>
              <a:cxn ang="0">
                <a:pos x="19" y="10"/>
              </a:cxn>
              <a:cxn ang="0">
                <a:pos x="9" y="0"/>
              </a:cxn>
              <a:cxn ang="0">
                <a:pos x="0" y="10"/>
              </a:cxn>
              <a:cxn ang="0">
                <a:pos x="0" y="30"/>
              </a:cxn>
              <a:cxn ang="0">
                <a:pos x="9" y="39"/>
              </a:cxn>
              <a:cxn ang="0">
                <a:pos x="19" y="30"/>
              </a:cxn>
              <a:cxn ang="0">
                <a:pos x="19" y="10"/>
              </a:cxn>
            </a:cxnLst>
            <a:rect l="0" t="0" r="r" b="b"/>
            <a:pathLst>
              <a:path w="19" h="39">
                <a:moveTo>
                  <a:pt x="19" y="10"/>
                </a:moveTo>
                <a:cubicBezTo>
                  <a:pt x="19" y="4"/>
                  <a:pt x="15" y="0"/>
                  <a:pt x="9" y="0"/>
                </a:cubicBezTo>
                <a:cubicBezTo>
                  <a:pt x="4" y="0"/>
                  <a:pt x="0" y="4"/>
                  <a:pt x="0" y="10"/>
                </a:cubicBezTo>
                <a:cubicBezTo>
                  <a:pt x="0" y="30"/>
                  <a:pt x="0" y="30"/>
                  <a:pt x="0" y="30"/>
                </a:cubicBezTo>
                <a:cubicBezTo>
                  <a:pt x="0" y="35"/>
                  <a:pt x="4" y="39"/>
                  <a:pt x="9" y="39"/>
                </a:cubicBezTo>
                <a:cubicBezTo>
                  <a:pt x="15" y="39"/>
                  <a:pt x="19" y="35"/>
                  <a:pt x="19" y="30"/>
                </a:cubicBezTo>
                <a:lnTo>
                  <a:pt x="19" y="1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/>
          <a:lstStyle/>
          <a:p>
            <a:endParaRPr lang="en-US" sz="3200" dirty="0">
              <a:solidFill>
                <a:srgbClr val="0096D6"/>
              </a:solidFill>
              <a:latin typeface="+mj-lt"/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7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7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7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7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7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7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7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5.55556E-7 -1.91391E-6 L -5.55556E-7 0.02314 " pathEditMode="relative" rAng="0" ptsTypes="AA">
                                      <p:cBhvr>
                                        <p:cTn id="37" dur="700" spd="-100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2"/>
                                    </p:animMotion>
                                  </p:childTnLst>
                                </p:cTn>
                              </p:par>
                              <p:par>
                                <p:cTn id="38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72222E-6 -1.93242E-6 L 4.72222E-6 0.02962 " pathEditMode="relative" rAng="0" ptsTypes="AA">
                                      <p:cBhvr>
                                        <p:cTn id="39" dur="700" spd="-100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5"/>
                                    </p:animMotion>
                                  </p:childTnLst>
                                </p:cTn>
                              </p:par>
                              <p:par>
                                <p:cTn id="40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-1.91391E-6 L 0 0.02314 " pathEditMode="relative" rAng="0" ptsTypes="AA">
                                      <p:cBhvr>
                                        <p:cTn id="41" dur="700" spd="-100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2"/>
                                    </p:animMotion>
                                  </p:childTnLst>
                                </p:cTn>
                              </p:par>
                              <p:par>
                                <p:cTn id="42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-1.93242E-6 L -4.72222E-6 0.02962 " pathEditMode="relative" rAng="0" ptsTypes="AA">
                                      <p:cBhvr>
                                        <p:cTn id="43" dur="700" spd="-100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5"/>
                                    </p:animMotion>
                                  </p:childTnLst>
                                </p:cTn>
                              </p:par>
                              <p:par>
                                <p:cTn id="44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16667E-6 -1.91391E-6 L 4.16667E-6 0.02314 " pathEditMode="relative" rAng="0" ptsTypes="AA">
                                      <p:cBhvr>
                                        <p:cTn id="45" dur="700" spd="-100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2"/>
                                    </p:animMotion>
                                  </p:childTnLst>
                                </p:cTn>
                              </p:par>
                              <p:par>
                                <p:cTn id="46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77778E-7 2.36056E-6 L 2.77778E-7 -0.02338 " pathEditMode="relative" rAng="0" ptsTypes="AA">
                                      <p:cBhvr>
                                        <p:cTn id="47" dur="700" spd="-100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2"/>
                                    </p:animMotion>
                                  </p:childTnLst>
                                </p:cTn>
                              </p:par>
                              <p:par>
                                <p:cTn id="48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8.33333E-7 2.36056E-6 L -8.33333E-7 -0.02338 " pathEditMode="relative" rAng="0" ptsTypes="AA">
                                      <p:cBhvr>
                                        <p:cTn id="49" dur="700" spd="-100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2"/>
                                    </p:animMotion>
                                  </p:childTnLst>
                                </p:cTn>
                              </p:par>
                              <p:par>
                                <p:cTn id="50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44444E-6 2.36056E-6 L 4.44444E-6 -0.02338 " pathEditMode="relative" rAng="0" ptsTypes="AA">
                                      <p:cBhvr>
                                        <p:cTn id="51" dur="700" spd="-100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2"/>
                                    </p:animMotion>
                                  </p:childTnLst>
                                </p:cTn>
                              </p:par>
                              <p:par>
                                <p:cTn id="52" presetID="64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33333E-6 2.36056E-6 L 3.33333E-6 -0.02338 " pathEditMode="relative" rAng="0" ptsTypes="AA">
                                      <p:cBhvr>
                                        <p:cTn id="53" dur="700" spd="-100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12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" fill="hold">
                            <p:stCondLst>
                              <p:cond delay="2000"/>
                            </p:stCondLst>
                            <p:childTnLst>
                              <p:par>
                                <p:cTn id="5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7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7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7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7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7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21" grpId="0" animBg="1"/>
      <p:bldP spid="22" grpId="0" animBg="1"/>
      <p:bldP spid="23" grpId="0" animBg="1"/>
      <p:bldP spid="24" grpId="0" animBg="1"/>
      <p:bldP spid="25" grpId="0" animBg="1"/>
      <p:bldP spid="25" grpId="1" animBg="1"/>
      <p:bldP spid="26" grpId="0" animBg="1"/>
      <p:bldP spid="26" grpId="1" animBg="1"/>
      <p:bldP spid="27" grpId="0" animBg="1"/>
      <p:bldP spid="27" grpId="1" animBg="1"/>
      <p:bldP spid="28" grpId="0" animBg="1"/>
      <p:bldP spid="28" grpId="1" animBg="1"/>
      <p:bldP spid="29" grpId="0" animBg="1"/>
      <p:bldP spid="29" grpId="1" animBg="1"/>
      <p:bldP spid="30" grpId="0" animBg="1"/>
      <p:bldP spid="30" grpId="1" animBg="1"/>
      <p:bldP spid="31" grpId="0" animBg="1"/>
      <p:bldP spid="31" grpId="1" animBg="1"/>
      <p:bldP spid="32" grpId="0" animBg="1"/>
      <p:bldP spid="32" grpId="1" animBg="1"/>
      <p:bldP spid="33" grpId="0" animBg="1"/>
      <p:bldP spid="33" grpId="1" animBg="1"/>
    </p:bldLst>
  </p:timing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>
  <p:cSld name="1_Closing Slide-green thank yo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2" descr="C:\Documents and Settings\contractor\Desktop\Blue_Green_Gradient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6933" y="0"/>
            <a:ext cx="12208933" cy="6858000"/>
          </a:xfrm>
          <a:prstGeom prst="rect">
            <a:avLst/>
          </a:prstGeom>
          <a:noFill/>
        </p:spPr>
      </p:pic>
      <p:sp>
        <p:nvSpPr>
          <p:cNvPr id="34" name="TextBox 33"/>
          <p:cNvSpPr txBox="1"/>
          <p:nvPr userDrawn="1"/>
        </p:nvSpPr>
        <p:spPr>
          <a:xfrm>
            <a:off x="859588" y="2021603"/>
            <a:ext cx="246766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rgbClr val="FFFFFF"/>
                </a:solidFill>
                <a:latin typeface="+mj-lt"/>
              </a:rPr>
              <a:t>Thank you.</a:t>
            </a:r>
            <a:endParaRPr lang="en-US" sz="3600" dirty="0">
              <a:solidFill>
                <a:srgbClr val="FFFFFF"/>
              </a:solidFill>
              <a:latin typeface="+mj-lt"/>
            </a:endParaRPr>
          </a:p>
        </p:txBody>
      </p:sp>
      <p:pic>
        <p:nvPicPr>
          <p:cNvPr id="35" name="Picture 34" descr="Pref_Logo+1-Line_Tagline-Rt-WHITE-RGB.png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14400" y="5410216"/>
            <a:ext cx="6604000" cy="889289"/>
          </a:xfrm>
          <a:prstGeom prst="rect">
            <a:avLst/>
          </a:prstGeom>
        </p:spPr>
      </p:pic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625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562"/>
                            </p:stCondLst>
                            <p:childTnLst>
                              <p:par>
                                <p:cTn id="9" presetID="10" presetClass="entr" presetSubtype="0" fill="hold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" grpId="0"/>
    </p:bldLst>
  </p:timing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Bulle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9"/>
          <p:cNvGrpSpPr/>
          <p:nvPr userDrawn="1"/>
        </p:nvGrpSpPr>
        <p:grpSpPr>
          <a:xfrm>
            <a:off x="20" y="925450"/>
            <a:ext cx="12191999" cy="187632"/>
            <a:chOff x="0" y="925450"/>
            <a:chExt cx="12188824" cy="187632"/>
          </a:xfrm>
        </p:grpSpPr>
        <p:sp>
          <p:nvSpPr>
            <p:cNvPr id="637" name="Rectangle 636"/>
            <p:cNvSpPr/>
            <p:nvPr userDrawn="1"/>
          </p:nvSpPr>
          <p:spPr>
            <a:xfrm>
              <a:off x="0" y="925450"/>
              <a:ext cx="12188824" cy="159057"/>
            </a:xfrm>
            <a:prstGeom prst="rect">
              <a:avLst/>
            </a:prstGeom>
            <a:gradFill rotWithShape="1">
              <a:gsLst>
                <a:gs pos="0">
                  <a:srgbClr val="000000">
                    <a:alpha val="0"/>
                  </a:srgbClr>
                </a:gs>
                <a:gs pos="100000">
                  <a:srgbClr val="000000">
                    <a:alpha val="35001"/>
                  </a:srgbClr>
                </a:gs>
              </a:gsLst>
              <a:lin ang="5400000" scaled="1"/>
            </a:gradFill>
            <a:ln w="9525" algn="ctr">
              <a:noFill/>
              <a:round/>
            </a:ln>
          </p:spPr>
          <p:txBody>
            <a:bodyPr/>
            <a:lstStyle/>
            <a:p>
              <a:endParaRPr lang="en-US" sz="3200" dirty="0">
                <a:solidFill>
                  <a:srgbClr val="0096D6"/>
                </a:solidFill>
              </a:endParaRPr>
            </a:p>
          </p:txBody>
        </p:sp>
        <p:sp>
          <p:nvSpPr>
            <p:cNvPr id="8" name="Rectangle 7"/>
            <p:cNvSpPr/>
            <p:nvPr userDrawn="1"/>
          </p:nvSpPr>
          <p:spPr>
            <a:xfrm>
              <a:off x="0" y="1085650"/>
              <a:ext cx="12188824" cy="27432"/>
            </a:xfrm>
            <a:prstGeom prst="rect">
              <a:avLst/>
            </a:prstGeom>
            <a:gradFill rotWithShape="1">
              <a:gsLst>
                <a:gs pos="0">
                  <a:srgbClr val="FFFFFF">
                    <a:alpha val="35000"/>
                  </a:srgbClr>
                </a:gs>
                <a:gs pos="100000">
                  <a:srgbClr val="FFFFFF">
                    <a:alpha val="0"/>
                  </a:srgbClr>
                </a:gs>
              </a:gsLst>
              <a:lin ang="0" scaled="1"/>
            </a:gradFill>
            <a:ln w="9525" algn="ctr">
              <a:noFill/>
              <a:round/>
            </a:ln>
          </p:spPr>
          <p:txBody>
            <a:bodyPr/>
            <a:lstStyle/>
            <a:p>
              <a:endParaRPr lang="en-US" sz="3200" dirty="0">
                <a:solidFill>
                  <a:srgbClr val="0096D6"/>
                </a:solidFill>
              </a:endParaRPr>
            </a:p>
          </p:txBody>
        </p:sp>
      </p:grpSp>
      <p:sp>
        <p:nvSpPr>
          <p:cNvPr id="7" name="Title 1"/>
          <p:cNvSpPr>
            <a:spLocks noGrp="1"/>
          </p:cNvSpPr>
          <p:nvPr>
            <p:ph type="title" hasCustomPrompt="1"/>
          </p:nvPr>
        </p:nvSpPr>
        <p:spPr>
          <a:xfrm>
            <a:off x="4" y="94669"/>
            <a:ext cx="12192015" cy="978725"/>
          </a:xfrm>
        </p:spPr>
        <p:txBody>
          <a:bodyPr vert="horz" lIns="45720" tIns="45718" rIns="45720" bIns="45718" rtlCol="0" anchor="ctr" anchorCtr="0">
            <a:noAutofit/>
          </a:bodyPr>
          <a:lstStyle>
            <a:lvl1pPr algn="ctr" defTabSz="913765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3400" b="0" kern="1200" spc="0" baseline="0" dirty="0">
                <a:solidFill>
                  <a:schemeClr val="tx1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Slide Title</a:t>
            </a:r>
            <a:br>
              <a:rPr lang="en-US" dirty="0"/>
            </a:br>
            <a:r>
              <a:rPr lang="en-US" dirty="0"/>
              <a:t>Slide Title</a:t>
            </a:r>
            <a:endParaRPr lang="en-US" dirty="0"/>
          </a:p>
        </p:txBody>
      </p:sp>
    </p:spTree>
  </p:cSld>
  <p:clrMapOvr>
    <a:masterClrMapping/>
  </p:clrMapOvr>
  <p:transition>
    <p:fade/>
  </p:transition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D:\正邦工作\7.中国信通院\信通院123-15.jp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" y="-1"/>
            <a:ext cx="12192001" cy="6858001"/>
          </a:xfrm>
          <a:prstGeom prst="rect">
            <a:avLst/>
          </a:prstGeom>
          <a:noFill/>
        </p:spPr>
      </p:pic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0" y="2130428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2" name="直接连接符 11"/>
          <p:cNvCxnSpPr/>
          <p:nvPr userDrawn="1"/>
        </p:nvCxnSpPr>
        <p:spPr>
          <a:xfrm>
            <a:off x="0" y="836712"/>
            <a:ext cx="12192000" cy="0"/>
          </a:xfrm>
          <a:prstGeom prst="line">
            <a:avLst/>
          </a:prstGeom>
          <a:ln w="76200" cmpd="tri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0" y="-27384"/>
            <a:ext cx="11582400" cy="864096"/>
          </a:xfrm>
        </p:spPr>
        <p:txBody>
          <a:bodyPr>
            <a:normAutofit/>
          </a:bodyPr>
          <a:lstStyle>
            <a:lvl1pPr algn="l">
              <a:defRPr sz="2800" b="1">
                <a:latin typeface="黑体" panose="02010609060101010101" pitchFamily="2" charset="-122"/>
                <a:ea typeface="黑体" panose="02010609060101010101" pitchFamily="2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</p:spTree>
  </p:cSld>
  <p:clrMapOvr>
    <a:masterClrMapping/>
  </p:clrMapOvr>
  <p:transition>
    <p:fade/>
  </p:transition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  <p:pic>
        <p:nvPicPr>
          <p:cNvPr id="3074" name="Picture 2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0"/>
            <a:ext cx="1219427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186774" y="1778438"/>
            <a:ext cx="4873574" cy="823912"/>
          </a:xfrm>
        </p:spPr>
        <p:txBody>
          <a:bodyPr anchor="ctr" anchorCtr="0"/>
          <a:lstStyle>
            <a:lvl1pPr marL="0" indent="0">
              <a:buNone/>
              <a:defRPr sz="2800"/>
            </a:lvl1pPr>
            <a:lvl2pPr marL="457200" indent="0">
              <a:buNone/>
              <a:defRPr sz="2400"/>
            </a:lvl2pPr>
            <a:lvl3pPr marL="914400" indent="0">
              <a:buNone/>
              <a:defRPr sz="20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  <a:lvl6pPr marL="2286000" indent="0">
              <a:buNone/>
              <a:defRPr sz="1800"/>
            </a:lvl6pPr>
            <a:lvl7pPr marL="2743200" indent="0">
              <a:buNone/>
              <a:defRPr sz="1800"/>
            </a:lvl7pPr>
            <a:lvl8pPr marL="3200400" indent="0">
              <a:buNone/>
              <a:defRPr sz="1800"/>
            </a:lvl8pPr>
            <a:lvl9pPr marL="3657600" indent="0">
              <a:buNone/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186774" y="2665379"/>
            <a:ext cx="4873574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56938" y="1778438"/>
            <a:ext cx="4897576" cy="823912"/>
          </a:xfrm>
        </p:spPr>
        <p:txBody>
          <a:bodyPr anchor="ctr" anchorCtr="0"/>
          <a:lstStyle>
            <a:lvl1pPr marL="0" indent="0">
              <a:buNone/>
              <a:defRPr sz="2800"/>
            </a:lvl1pPr>
            <a:lvl2pPr marL="457200" indent="0">
              <a:buNone/>
              <a:defRPr sz="2400"/>
            </a:lvl2pPr>
            <a:lvl3pPr marL="914400" indent="0">
              <a:buNone/>
              <a:defRPr sz="20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  <a:lvl6pPr marL="2286000" indent="0">
              <a:buNone/>
              <a:defRPr sz="1800"/>
            </a:lvl6pPr>
            <a:lvl7pPr marL="2743200" indent="0">
              <a:buNone/>
              <a:defRPr sz="1800"/>
            </a:lvl7pPr>
            <a:lvl8pPr marL="3200400" indent="0">
              <a:buNone/>
              <a:defRPr sz="1800"/>
            </a:lvl8pPr>
            <a:lvl9pPr marL="3657600" indent="0">
              <a:buNone/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56938" y="2665379"/>
            <a:ext cx="4897576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165349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457201"/>
            <a:ext cx="6172200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165349" cy="3811588"/>
          </a:xfrm>
        </p:spPr>
        <p:txBody>
          <a:bodyPr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838200" y="365125"/>
            <a:ext cx="10515600" cy="58118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showMasterSp="0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94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20800" y="1828800"/>
            <a:ext cx="103632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99942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828803" y="3886200"/>
            <a:ext cx="85344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1320800" y="6248400"/>
            <a:ext cx="25400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4572000" y="6248400"/>
            <a:ext cx="38608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9144003" y="6248400"/>
            <a:ext cx="2540000" cy="457200"/>
          </a:xfrm>
          <a:prstGeom prst="rect">
            <a:avLst/>
          </a:prstGeom>
          <a:ln>
            <a:miter lim="800000"/>
          </a:ln>
        </p:spPr>
        <p:txBody>
          <a:bodyPr vert="horz" wrap="square" lIns="91440" tIns="45720" rIns="91440" bIns="45720" numCol="1" anchor="b" anchorCtr="0" compatLnSpc="1"/>
          <a:lstStyle>
            <a:lvl1pPr algn="r">
              <a:defRPr kumimoji="0" sz="1400">
                <a:solidFill>
                  <a:schemeClr val="bg2"/>
                </a:solidFill>
                <a:ea typeface="+mn-ea"/>
              </a:defRPr>
            </a:lvl1pPr>
          </a:lstStyle>
          <a:p>
            <a:pPr>
              <a:defRPr/>
            </a:pPr>
            <a:fld id="{19EE0C4C-1884-4D72-A7A3-400ED6F434B8}" type="slidenum">
              <a:rPr lang="en-US" altLang="zh-CN"/>
            </a:fld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 spd="slow" advClick="0"/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21.xml"/><Relationship Id="rId8" Type="http://schemas.openxmlformats.org/officeDocument/2006/relationships/slideLayout" Target="../slideLayouts/slideLayout20.xml"/><Relationship Id="rId7" Type="http://schemas.openxmlformats.org/officeDocument/2006/relationships/slideLayout" Target="../slideLayouts/slideLayout19.xml"/><Relationship Id="rId6" Type="http://schemas.openxmlformats.org/officeDocument/2006/relationships/slideLayout" Target="../slideLayouts/slideLayout18.xml"/><Relationship Id="rId5" Type="http://schemas.openxmlformats.org/officeDocument/2006/relationships/slideLayout" Target="../slideLayouts/slideLayout17.xml"/><Relationship Id="rId4" Type="http://schemas.openxmlformats.org/officeDocument/2006/relationships/slideLayout" Target="../slideLayouts/slideLayout16.xml"/><Relationship Id="rId3" Type="http://schemas.openxmlformats.org/officeDocument/2006/relationships/slideLayout" Target="../slideLayouts/slideLayout15.xml"/><Relationship Id="rId2" Type="http://schemas.openxmlformats.org/officeDocument/2006/relationships/slideLayout" Target="../slideLayouts/slideLayout14.xml"/><Relationship Id="rId15" Type="http://schemas.openxmlformats.org/officeDocument/2006/relationships/theme" Target="../theme/theme2.xml"/><Relationship Id="rId14" Type="http://schemas.openxmlformats.org/officeDocument/2006/relationships/slideLayout" Target="../slideLayouts/slideLayout26.xml"/><Relationship Id="rId13" Type="http://schemas.openxmlformats.org/officeDocument/2006/relationships/slideLayout" Target="../slideLayouts/slideLayout25.xml"/><Relationship Id="rId12" Type="http://schemas.openxmlformats.org/officeDocument/2006/relationships/slideLayout" Target="../slideLayouts/slideLayout24.xml"/><Relationship Id="rId11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22.xml"/><Relationship Id="rId1" Type="http://schemas.openxmlformats.org/officeDocument/2006/relationships/slideLayout" Target="../slideLayouts/slideLayout13.xml"/></Relationships>
</file>

<file path=ppt/slideMasters/_rels/slideMaster3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35.xml"/><Relationship Id="rId8" Type="http://schemas.openxmlformats.org/officeDocument/2006/relationships/slideLayout" Target="../slideLayouts/slideLayout34.xml"/><Relationship Id="rId7" Type="http://schemas.openxmlformats.org/officeDocument/2006/relationships/slideLayout" Target="../slideLayouts/slideLayout33.xml"/><Relationship Id="rId6" Type="http://schemas.openxmlformats.org/officeDocument/2006/relationships/slideLayout" Target="../slideLayouts/slideLayout32.xml"/><Relationship Id="rId5" Type="http://schemas.openxmlformats.org/officeDocument/2006/relationships/slideLayout" Target="../slideLayouts/slideLayout31.xml"/><Relationship Id="rId4" Type="http://schemas.openxmlformats.org/officeDocument/2006/relationships/slideLayout" Target="../slideLayouts/slideLayout30.xml"/><Relationship Id="rId34" Type="http://schemas.openxmlformats.org/officeDocument/2006/relationships/theme" Target="../theme/theme3.xml"/><Relationship Id="rId33" Type="http://schemas.openxmlformats.org/officeDocument/2006/relationships/image" Target="../media/image1.jpeg"/><Relationship Id="rId32" Type="http://schemas.openxmlformats.org/officeDocument/2006/relationships/slideLayout" Target="../slideLayouts/slideLayout58.xml"/><Relationship Id="rId31" Type="http://schemas.openxmlformats.org/officeDocument/2006/relationships/slideLayout" Target="../slideLayouts/slideLayout57.xml"/><Relationship Id="rId30" Type="http://schemas.openxmlformats.org/officeDocument/2006/relationships/slideLayout" Target="../slideLayouts/slideLayout56.xml"/><Relationship Id="rId3" Type="http://schemas.openxmlformats.org/officeDocument/2006/relationships/slideLayout" Target="../slideLayouts/slideLayout29.xml"/><Relationship Id="rId29" Type="http://schemas.openxmlformats.org/officeDocument/2006/relationships/slideLayout" Target="../slideLayouts/slideLayout55.xml"/><Relationship Id="rId28" Type="http://schemas.openxmlformats.org/officeDocument/2006/relationships/slideLayout" Target="../slideLayouts/slideLayout54.xml"/><Relationship Id="rId27" Type="http://schemas.openxmlformats.org/officeDocument/2006/relationships/slideLayout" Target="../slideLayouts/slideLayout53.xml"/><Relationship Id="rId26" Type="http://schemas.openxmlformats.org/officeDocument/2006/relationships/slideLayout" Target="../slideLayouts/slideLayout52.xml"/><Relationship Id="rId25" Type="http://schemas.openxmlformats.org/officeDocument/2006/relationships/slideLayout" Target="../slideLayouts/slideLayout51.xml"/><Relationship Id="rId24" Type="http://schemas.openxmlformats.org/officeDocument/2006/relationships/slideLayout" Target="../slideLayouts/slideLayout50.xml"/><Relationship Id="rId23" Type="http://schemas.openxmlformats.org/officeDocument/2006/relationships/slideLayout" Target="../slideLayouts/slideLayout49.xml"/><Relationship Id="rId22" Type="http://schemas.openxmlformats.org/officeDocument/2006/relationships/slideLayout" Target="../slideLayouts/slideLayout48.xml"/><Relationship Id="rId21" Type="http://schemas.openxmlformats.org/officeDocument/2006/relationships/slideLayout" Target="../slideLayouts/slideLayout47.xml"/><Relationship Id="rId20" Type="http://schemas.openxmlformats.org/officeDocument/2006/relationships/slideLayout" Target="../slideLayouts/slideLayout46.xml"/><Relationship Id="rId2" Type="http://schemas.openxmlformats.org/officeDocument/2006/relationships/slideLayout" Target="../slideLayouts/slideLayout28.xml"/><Relationship Id="rId19" Type="http://schemas.openxmlformats.org/officeDocument/2006/relationships/slideLayout" Target="../slideLayouts/slideLayout45.xml"/><Relationship Id="rId18" Type="http://schemas.openxmlformats.org/officeDocument/2006/relationships/slideLayout" Target="../slideLayouts/slideLayout44.xml"/><Relationship Id="rId17" Type="http://schemas.openxmlformats.org/officeDocument/2006/relationships/slideLayout" Target="../slideLayouts/slideLayout43.xml"/><Relationship Id="rId16" Type="http://schemas.openxmlformats.org/officeDocument/2006/relationships/slideLayout" Target="../slideLayouts/slideLayout42.xml"/><Relationship Id="rId15" Type="http://schemas.openxmlformats.org/officeDocument/2006/relationships/slideLayout" Target="../slideLayouts/slideLayout41.xml"/><Relationship Id="rId14" Type="http://schemas.openxmlformats.org/officeDocument/2006/relationships/slideLayout" Target="../slideLayouts/slideLayout40.xml"/><Relationship Id="rId13" Type="http://schemas.openxmlformats.org/officeDocument/2006/relationships/slideLayout" Target="../slideLayouts/slideLayout39.xml"/><Relationship Id="rId12" Type="http://schemas.openxmlformats.org/officeDocument/2006/relationships/slideLayout" Target="../slideLayouts/slideLayout38.xml"/><Relationship Id="rId11" Type="http://schemas.openxmlformats.org/officeDocument/2006/relationships/slideLayout" Target="../slideLayouts/slideLayout37.xml"/><Relationship Id="rId10" Type="http://schemas.openxmlformats.org/officeDocument/2006/relationships/slideLayout" Target="../slideLayouts/slideLayout36.xml"/><Relationship Id="rId1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4" Type="http://schemas.openxmlformats.org/officeDocument/2006/relationships/theme" Target="../theme/theme4.xml"/><Relationship Id="rId3" Type="http://schemas.openxmlformats.org/officeDocument/2006/relationships/slideLayout" Target="../slideLayouts/slideLayout61.xml"/><Relationship Id="rId2" Type="http://schemas.openxmlformats.org/officeDocument/2006/relationships/slideLayout" Target="../slideLayouts/slideLayout60.xml"/><Relationship Id="rId1" Type="http://schemas.openxmlformats.org/officeDocument/2006/relationships/slideLayout" Target="../slideLayouts/slideLayout59.xml"/></Relationships>
</file>

<file path=ppt/slideMasters/_rels/slideMaster5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70.xml"/><Relationship Id="rId8" Type="http://schemas.openxmlformats.org/officeDocument/2006/relationships/slideLayout" Target="../slideLayouts/slideLayout69.xml"/><Relationship Id="rId7" Type="http://schemas.openxmlformats.org/officeDocument/2006/relationships/slideLayout" Target="../slideLayouts/slideLayout68.xml"/><Relationship Id="rId6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5.xml"/><Relationship Id="rId3" Type="http://schemas.openxmlformats.org/officeDocument/2006/relationships/slideLayout" Target="../slideLayouts/slideLayout64.xml"/><Relationship Id="rId2" Type="http://schemas.openxmlformats.org/officeDocument/2006/relationships/slideLayout" Target="../slideLayouts/slideLayout63.xml"/><Relationship Id="rId11" Type="http://schemas.openxmlformats.org/officeDocument/2006/relationships/theme" Target="../theme/theme5.xml"/><Relationship Id="rId10" Type="http://schemas.openxmlformats.org/officeDocument/2006/relationships/slideLayout" Target="../slideLayouts/slideLayout71.xml"/><Relationship Id="rId1" Type="http://schemas.openxmlformats.org/officeDocument/2006/relationships/slideLayout" Target="../slideLayouts/slideLayout6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2" name="Rectangle 20"/>
          <p:cNvSpPr>
            <a:spLocks noChangeArrowheads="1"/>
          </p:cNvSpPr>
          <p:nvPr/>
        </p:nvSpPr>
        <p:spPr bwMode="auto">
          <a:xfrm>
            <a:off x="-48683" y="0"/>
            <a:ext cx="12240684" cy="908050"/>
          </a:xfrm>
          <a:prstGeom prst="rect">
            <a:avLst/>
          </a:prstGeom>
          <a:solidFill>
            <a:srgbClr val="003399"/>
          </a:solidFill>
          <a:ln w="9525">
            <a:solidFill>
              <a:schemeClr val="tx1"/>
            </a:solidFill>
            <a:miter lim="800000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zh-CN" altLang="en-US" sz="3200">
              <a:solidFill>
                <a:srgbClr val="000000"/>
              </a:solidFill>
              <a:latin typeface="Arial" panose="020B0604020202020204" pitchFamily="34" charset="0"/>
              <a:ea typeface="华文细黑" panose="02010600040101010101" pitchFamily="2" charset="-122"/>
            </a:endParaRPr>
          </a:p>
        </p:txBody>
      </p:sp>
      <p:sp>
        <p:nvSpPr>
          <p:cNvPr id="4099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-48683" y="0"/>
            <a:ext cx="12240684" cy="90805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4100" name="Rectangle 6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8001" y="1295400"/>
            <a:ext cx="11176000" cy="55626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400800"/>
            <a:ext cx="25400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>
              <a:defRPr sz="1000" b="0">
                <a:solidFill>
                  <a:srgbClr val="FFFFFF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70400" y="6400800"/>
            <a:ext cx="38608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ctr">
              <a:defRPr sz="1000" b="0">
                <a:solidFill>
                  <a:srgbClr val="FFFFFF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082" name="Text Box 10"/>
          <p:cNvSpPr txBox="1">
            <a:spLocks noChangeArrowheads="1"/>
          </p:cNvSpPr>
          <p:nvPr/>
        </p:nvSpPr>
        <p:spPr bwMode="auto">
          <a:xfrm>
            <a:off x="11582400" y="6583363"/>
            <a:ext cx="609600" cy="3048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fld id="{ADF2BE4B-DC3A-41BA-8618-D4AA61013564}" type="slidenum">
              <a:rPr lang="en-US" altLang="zh-CN" sz="1400">
                <a:solidFill>
                  <a:srgbClr val="3333CC"/>
                </a:solidFill>
                <a:latin typeface="黑体" panose="02010609060101010101" pitchFamily="2" charset="-122"/>
                <a:ea typeface="华文细黑" panose="02010600040101010101" pitchFamily="2" charset="-122"/>
              </a:rPr>
            </a:fld>
            <a:endParaRPr lang="en-US" altLang="zh-CN" sz="1400" dirty="0">
              <a:solidFill>
                <a:srgbClr val="3333CC"/>
              </a:solidFill>
              <a:latin typeface="黑体" panose="02010609060101010101" pitchFamily="2" charset="-122"/>
              <a:ea typeface="华文细黑" panose="02010600040101010101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slow" advClick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anose="05000000000000000000" pitchFamily="2" charset="2"/>
        <a:buChar char="n"/>
        <a:defRPr kumimoji="1" sz="3600" b="1">
          <a:solidFill>
            <a:srgbClr val="000099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anose="05000000000000000000" pitchFamily="2" charset="2"/>
        <a:buChar char="n"/>
        <a:defRPr kumimoji="1" sz="3200" b="1">
          <a:solidFill>
            <a:srgbClr val="000099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anose="05000000000000000000" pitchFamily="2" charset="2"/>
        <a:buChar char="n"/>
        <a:defRPr kumimoji="1" sz="2800">
          <a:solidFill>
            <a:srgbClr val="000099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8001" y="1295400"/>
            <a:ext cx="11176000" cy="55626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99840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400800"/>
            <a:ext cx="25400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l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99840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70400" y="6400800"/>
            <a:ext cx="38608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ctr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998406" name="Rectangle 6"/>
          <p:cNvSpPr>
            <a:spLocks noChangeArrowheads="1"/>
          </p:cNvSpPr>
          <p:nvPr/>
        </p:nvSpPr>
        <p:spPr bwMode="auto">
          <a:xfrm>
            <a:off x="1" y="1"/>
            <a:ext cx="12192000" cy="58477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998407" name="Text Box 7"/>
          <p:cNvSpPr txBox="1">
            <a:spLocks noChangeArrowheads="1"/>
          </p:cNvSpPr>
          <p:nvPr/>
        </p:nvSpPr>
        <p:spPr bwMode="auto">
          <a:xfrm>
            <a:off x="11582400" y="6583363"/>
            <a:ext cx="609600" cy="3048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fld id="{69E1EDB7-1DB3-4A2C-9B9A-7CB6E168067E}" type="slidenum">
              <a:rPr lang="en-US" altLang="zh-CN" sz="1400" b="1">
                <a:solidFill>
                  <a:schemeClr val="folHlink"/>
                </a:solidFill>
                <a:latin typeface="黑体" panose="02010609060101010101" pitchFamily="2" charset="-122"/>
              </a:rPr>
            </a:fld>
            <a:endParaRPr lang="en-US" altLang="zh-CN" sz="1400" b="1" dirty="0">
              <a:solidFill>
                <a:schemeClr val="folHlink"/>
              </a:solidFill>
              <a:latin typeface="黑体" panose="02010609060101010101" pitchFamily="2" charset="-122"/>
            </a:endParaRPr>
          </a:p>
        </p:txBody>
      </p:sp>
      <p:sp>
        <p:nvSpPr>
          <p:cNvPr id="998410" name="Rectangle 10"/>
          <p:cNvSpPr>
            <a:spLocks noChangeArrowheads="1"/>
          </p:cNvSpPr>
          <p:nvPr/>
        </p:nvSpPr>
        <p:spPr bwMode="auto">
          <a:xfrm>
            <a:off x="1" y="-26988"/>
            <a:ext cx="12192000" cy="935038"/>
          </a:xfrm>
          <a:prstGeom prst="rect">
            <a:avLst/>
          </a:prstGeom>
          <a:solidFill>
            <a:srgbClr val="003399"/>
          </a:solidFill>
          <a:ln w="9525">
            <a:noFill/>
            <a:miter lim="800000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103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" y="-26988"/>
            <a:ext cx="12240684" cy="908051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  <p:sldLayoutId id="2147483674" r:id="rId13"/>
    <p:sldLayoutId id="2147483675" r:id="rId14"/>
  </p:sldLayoutIdLst>
  <p:transition spd="slow" advClick="0"/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anose="05000000000000000000" pitchFamily="2" charset="2"/>
        <a:buChar char="n"/>
        <a:defRPr kumimoji="1" sz="3600" b="1">
          <a:solidFill>
            <a:srgbClr val="000099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anose="05000000000000000000" pitchFamily="2" charset="2"/>
        <a:buChar char="n"/>
        <a:defRPr kumimoji="1" sz="3200" b="1">
          <a:solidFill>
            <a:srgbClr val="000099"/>
          </a:solidFill>
          <a:latin typeface="+mn-lt"/>
          <a:ea typeface="+mn-ea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anose="05000000000000000000" pitchFamily="2" charset="2"/>
        <a:buChar char="n"/>
        <a:defRPr kumimoji="1" sz="2800">
          <a:solidFill>
            <a:srgbClr val="000099"/>
          </a:solidFill>
          <a:latin typeface="+mn-lt"/>
          <a:ea typeface="+mn-ea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06270" y="432215"/>
            <a:ext cx="11451815" cy="838200"/>
          </a:xfrm>
          <a:prstGeom prst="rect">
            <a:avLst/>
          </a:prstGeom>
        </p:spPr>
        <p:txBody>
          <a:bodyPr vert="horz" lIns="82296" tIns="45720" rIns="82296" bIns="45720" rtlCol="0" anchor="b" anchorCtr="0">
            <a:noAutofit/>
          </a:bodyPr>
          <a:lstStyle/>
          <a:p>
            <a:r>
              <a:rPr lang="en-US" dirty="0"/>
              <a:t>Slide Title Goes Here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6270" y="1339750"/>
            <a:ext cx="11401921" cy="496569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/>
            <a:r>
              <a:rPr lang="en-US" dirty="0"/>
              <a:t>Body Text</a:t>
            </a:r>
            <a:endParaRPr lang="en-US" dirty="0"/>
          </a:p>
          <a:p>
            <a:pPr lvl="1"/>
            <a:r>
              <a:rPr lang="en-US" dirty="0"/>
              <a:t>Second level</a:t>
            </a:r>
            <a:endParaRPr lang="en-US" dirty="0"/>
          </a:p>
          <a:p>
            <a:pPr lvl="2"/>
            <a:r>
              <a:rPr lang="en-US" dirty="0"/>
              <a:t>Third level</a:t>
            </a:r>
            <a:endParaRPr lang="en-US" dirty="0"/>
          </a:p>
          <a:p>
            <a:pPr lvl="3"/>
            <a:r>
              <a:rPr lang="en-US" dirty="0"/>
              <a:t>Fourth level</a:t>
            </a:r>
            <a:endParaRPr lang="en-US" dirty="0"/>
          </a:p>
          <a:p>
            <a:pPr lvl="4"/>
            <a:r>
              <a:rPr lang="en-US" dirty="0"/>
              <a:t>Fifth level</a:t>
            </a:r>
            <a:endParaRPr lang="en-US" dirty="0"/>
          </a:p>
        </p:txBody>
      </p:sp>
      <p:sp>
        <p:nvSpPr>
          <p:cNvPr id="10" name="Rectangle 4"/>
          <p:cNvSpPr>
            <a:spLocks noChangeArrowheads="1"/>
          </p:cNvSpPr>
          <p:nvPr/>
        </p:nvSpPr>
        <p:spPr bwMode="ltGray">
          <a:xfrm>
            <a:off x="335174" y="6586262"/>
            <a:ext cx="4560687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square" lIns="82124" tIns="41061" rIns="82124" bIns="41061" anchor="b" anchorCtr="0">
            <a:spAutoFit/>
          </a:bodyPr>
          <a:lstStyle/>
          <a:p>
            <a:pPr algn="l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© 2012 Cisco and/or its affiliates. All rights reserved.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11" name="Rectangle 5"/>
          <p:cNvSpPr>
            <a:spLocks noChangeArrowheads="1"/>
          </p:cNvSpPr>
          <p:nvPr/>
        </p:nvSpPr>
        <p:spPr bwMode="ltGray">
          <a:xfrm>
            <a:off x="10643078" y="6584528"/>
            <a:ext cx="791126" cy="175257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r>
              <a:rPr lang="en-US" sz="600" dirty="0">
                <a:solidFill>
                  <a:srgbClr val="C0C0C0"/>
                </a:solidFill>
                <a:latin typeface="+mj-lt"/>
              </a:rPr>
              <a:t>Cisco Confidential</a:t>
            </a:r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sp>
        <p:nvSpPr>
          <p:cNvPr id="9" name="Rectangle 7"/>
          <p:cNvSpPr>
            <a:spLocks noChangeArrowheads="1"/>
          </p:cNvSpPr>
          <p:nvPr/>
        </p:nvSpPr>
        <p:spPr bwMode="ltGray">
          <a:xfrm>
            <a:off x="11606759" y="6580424"/>
            <a:ext cx="260463" cy="175257"/>
          </a:xfrm>
          <a:prstGeom prst="rect">
            <a:avLst/>
          </a:prstGeom>
          <a:noFill/>
          <a:ln w="9525" algn="ctr">
            <a:noFill/>
            <a:miter lim="800000"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070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rgbClr val="C0C0C0"/>
                </a:solidFill>
                <a:latin typeface="+mj-lt"/>
              </a:rPr>
            </a:fld>
            <a:endParaRPr lang="en-US" sz="600" dirty="0">
              <a:solidFill>
                <a:srgbClr val="C0C0C0"/>
              </a:solidFill>
              <a:latin typeface="+mj-lt"/>
            </a:endParaRPr>
          </a:p>
        </p:txBody>
      </p:sp>
      <p:pic>
        <p:nvPicPr>
          <p:cNvPr id="13" name="Picture 12" descr="bottom bar.jpg"/>
          <p:cNvPicPr>
            <a:picLocks noChangeAspect="1"/>
          </p:cNvPicPr>
          <p:nvPr/>
        </p:nvPicPr>
        <p:blipFill>
          <a:blip r:embed="rId33" cstate="print"/>
          <a:stretch>
            <a:fillRect/>
          </a:stretch>
        </p:blipFill>
        <p:spPr>
          <a:xfrm>
            <a:off x="444501" y="6378339"/>
            <a:ext cx="11303000" cy="162912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89" r:id="rId13"/>
    <p:sldLayoutId id="2147483690" r:id="rId14"/>
    <p:sldLayoutId id="2147483691" r:id="rId15"/>
    <p:sldLayoutId id="2147483692" r:id="rId16"/>
    <p:sldLayoutId id="2147483693" r:id="rId17"/>
    <p:sldLayoutId id="2147483694" r:id="rId18"/>
    <p:sldLayoutId id="2147483695" r:id="rId19"/>
    <p:sldLayoutId id="2147483696" r:id="rId20"/>
    <p:sldLayoutId id="2147483697" r:id="rId21"/>
    <p:sldLayoutId id="2147483698" r:id="rId22"/>
    <p:sldLayoutId id="2147483699" r:id="rId23"/>
    <p:sldLayoutId id="2147483700" r:id="rId24"/>
    <p:sldLayoutId id="2147483701" r:id="rId25"/>
    <p:sldLayoutId id="2147483702" r:id="rId26"/>
    <p:sldLayoutId id="2147483703" r:id="rId27"/>
    <p:sldLayoutId id="2147483704" r:id="rId28"/>
    <p:sldLayoutId id="2147483705" r:id="rId29"/>
    <p:sldLayoutId id="2147483706" r:id="rId30"/>
    <p:sldLayoutId id="2147483707" r:id="rId31"/>
    <p:sldLayoutId id="2147483708" r:id="rId32"/>
  </p:sldLayoutIdLst>
  <p:transition>
    <p:wipe dir="r"/>
  </p:transition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lang="en-US" sz="3600" b="0" kern="1200" spc="0" baseline="0" dirty="0">
          <a:gradFill>
            <a:gsLst>
              <a:gs pos="0">
                <a:schemeClr val="tx1"/>
              </a:gs>
              <a:gs pos="44000">
                <a:srgbClr val="01BBBB"/>
              </a:gs>
              <a:gs pos="100000">
                <a:schemeClr val="accent4"/>
              </a:gs>
            </a:gsLst>
            <a:lin ang="4800000" scaled="0"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5000"/>
        </a:lnSpc>
        <a:spcBef>
          <a:spcPts val="1440"/>
        </a:spcBef>
        <a:buClr>
          <a:schemeClr val="tx2"/>
        </a:buClr>
        <a:buSzPct val="90000"/>
        <a:buFont typeface="Arial" panose="020B0604020202020204" pitchFamily="34" charset="0"/>
        <a:buChar char="•"/>
        <a:defRPr lang="en-US" sz="2000" kern="1200" dirty="0" smtClean="0">
          <a:solidFill>
            <a:srgbClr val="546568"/>
          </a:solidFill>
          <a:latin typeface="+mj-lt"/>
          <a:ea typeface="+mn-ea"/>
          <a:cs typeface="+mn-cs"/>
        </a:defRPr>
      </a:lvl1pPr>
      <a:lvl2pPr marL="406400" indent="0" algn="l" defTabSz="914400" rtl="0" eaLnBrk="1" latinLnBrk="0" hangingPunct="1">
        <a:lnSpc>
          <a:spcPct val="95000"/>
        </a:lnSpc>
        <a:spcBef>
          <a:spcPts val="840"/>
        </a:spcBef>
        <a:buClr>
          <a:schemeClr val="tx2"/>
        </a:buClr>
        <a:buFontTx/>
        <a:buNone/>
        <a:defRPr lang="en-US" sz="1800" kern="1200" dirty="0" smtClean="0">
          <a:solidFill>
            <a:srgbClr val="546568"/>
          </a:solidFill>
          <a:latin typeface="+mj-lt"/>
          <a:ea typeface="+mn-ea"/>
          <a:cs typeface="+mn-cs"/>
        </a:defRPr>
      </a:lvl2pPr>
      <a:lvl3pPr marL="571500" indent="-1905" algn="l" defTabSz="914400" rtl="0" eaLnBrk="1" latinLnBrk="0" hangingPunct="1">
        <a:lnSpc>
          <a:spcPct val="95000"/>
        </a:lnSpc>
        <a:spcBef>
          <a:spcPts val="840"/>
        </a:spcBef>
        <a:buFont typeface="Arial" panose="020B0604020202020204" pitchFamily="34" charset="0"/>
        <a:buNone/>
        <a:defRPr lang="en-US" sz="1600" kern="1200" dirty="0" smtClean="0">
          <a:solidFill>
            <a:srgbClr val="546568"/>
          </a:solidFill>
          <a:latin typeface="+mj-lt"/>
          <a:ea typeface="+mn-ea"/>
          <a:cs typeface="+mn-cs"/>
        </a:defRPr>
      </a:lvl3pPr>
      <a:lvl4pPr marL="688975" indent="0" algn="l" defTabSz="914400" rtl="0" eaLnBrk="1" latinLnBrk="0" hangingPunct="1">
        <a:lnSpc>
          <a:spcPct val="95000"/>
        </a:lnSpc>
        <a:spcBef>
          <a:spcPts val="840"/>
        </a:spcBef>
        <a:buFont typeface="Arial" panose="020B0604020202020204" pitchFamily="34" charset="0"/>
        <a:buNone/>
        <a:defRPr lang="en-US" sz="1400" kern="1200" dirty="0" smtClean="0">
          <a:solidFill>
            <a:srgbClr val="546568"/>
          </a:solidFill>
          <a:latin typeface="+mj-lt"/>
          <a:ea typeface="+mn-ea"/>
          <a:cs typeface="+mn-cs"/>
        </a:defRPr>
      </a:lvl4pPr>
      <a:lvl5pPr marL="802005" indent="0" algn="l" defTabSz="914400" rtl="0" eaLnBrk="1" latinLnBrk="0" hangingPunct="1">
        <a:lnSpc>
          <a:spcPct val="95000"/>
        </a:lnSpc>
        <a:spcBef>
          <a:spcPts val="840"/>
        </a:spcBef>
        <a:buFont typeface="Arial" panose="020B0604020202020204" pitchFamily="34" charset="0"/>
        <a:buNone/>
        <a:defRPr lang="en-US" sz="1400" kern="1200" dirty="0">
          <a:solidFill>
            <a:srgbClr val="546568"/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-4609" y="19835"/>
            <a:ext cx="10972800" cy="8168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600203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09600" y="6356353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kumimoji="0"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165600" y="6356353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kumimoji="0"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8" name="直接连接符 7"/>
          <p:cNvCxnSpPr/>
          <p:nvPr/>
        </p:nvCxnSpPr>
        <p:spPr>
          <a:xfrm>
            <a:off x="0" y="836712"/>
            <a:ext cx="12192000" cy="0"/>
          </a:xfrm>
          <a:prstGeom prst="line">
            <a:avLst/>
          </a:prstGeom>
          <a:ln w="76200" cmpd="tri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1582400" y="6428542"/>
            <a:ext cx="5040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4F12700C-AFAE-4D5C-A42D-413A5002E1BC}" type="slidenum">
              <a:rPr kumimoji="0"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  <a:ea typeface="宋体" panose="02010600030101010101" pitchFamily="2" charset="-122"/>
              </a:rPr>
            </a:fld>
            <a:endParaRPr kumimoji="0"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0" r:id="rId1"/>
    <p:sldLayoutId id="2147483711" r:id="rId2"/>
    <p:sldLayoutId id="2147483712" r:id="rId3"/>
  </p:sldLayoutIdLst>
  <p:hf hdr="0" ftr="0" dt="0"/>
  <p:txStyles>
    <p:titleStyle>
      <a:lvl1pPr algn="l" defTabSz="914400" rtl="0" eaLnBrk="1" latinLnBrk="0" hangingPunct="1">
        <a:spcBef>
          <a:spcPct val="0"/>
        </a:spcBef>
        <a:buNone/>
        <a:defRPr sz="3200" b="1" kern="1200">
          <a:solidFill>
            <a:schemeClr val="tx1"/>
          </a:solidFill>
          <a:latin typeface="黑体" panose="02010609060101010101" pitchFamily="2" charset="-122"/>
          <a:ea typeface="黑体" panose="02010609060101010101" pitchFamily="2" charset="-122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71.xml"/><Relationship Id="rId2" Type="http://schemas.openxmlformats.org/officeDocument/2006/relationships/image" Target="../media/image3.png"/><Relationship Id="rId1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0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0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60.xml"/><Relationship Id="rId1" Type="http://schemas.openxmlformats.org/officeDocument/2006/relationships/image" Target="../media/image4.png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0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63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平行四边形 8"/>
          <p:cNvSpPr/>
          <p:nvPr/>
        </p:nvSpPr>
        <p:spPr>
          <a:xfrm>
            <a:off x="281305" y="14605"/>
            <a:ext cx="10728960" cy="6837045"/>
          </a:xfrm>
          <a:prstGeom prst="parallelogram">
            <a:avLst>
              <a:gd name="adj" fmla="val 31769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 rotWithShape="1">
          <a:blip r:embed="rId1" cstate="email"/>
          <a:srcRect/>
          <a:stretch>
            <a:fillRect/>
          </a:stretch>
        </p:blipFill>
        <p:spPr>
          <a:xfrm>
            <a:off x="4585724" y="417445"/>
            <a:ext cx="4117769" cy="1515305"/>
          </a:xfrm>
          <a:prstGeom prst="rect">
            <a:avLst/>
          </a:prstGeom>
        </p:spPr>
      </p:pic>
      <p:pic>
        <p:nvPicPr>
          <p:cNvPr id="8" name="图片 7"/>
          <p:cNvPicPr>
            <a:picLocks noChangeAspect="1"/>
          </p:cNvPicPr>
          <p:nvPr/>
        </p:nvPicPr>
        <p:blipFill rotWithShape="1">
          <a:blip r:embed="rId2" cstate="email"/>
          <a:srcRect/>
          <a:stretch>
            <a:fillRect/>
          </a:stretch>
        </p:blipFill>
        <p:spPr>
          <a:xfrm>
            <a:off x="2838968" y="260648"/>
            <a:ext cx="1835117" cy="1866301"/>
          </a:xfrm>
          <a:prstGeom prst="rect">
            <a:avLst/>
          </a:prstGeom>
        </p:spPr>
      </p:pic>
      <p:sp>
        <p:nvSpPr>
          <p:cNvPr id="11" name="文本框 10"/>
          <p:cNvSpPr txBox="1"/>
          <p:nvPr/>
        </p:nvSpPr>
        <p:spPr>
          <a:xfrm>
            <a:off x="3752053" y="5011224"/>
            <a:ext cx="3096344" cy="5835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altLang="zh-CN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315AAB"/>
                </a:solidFill>
                <a:effectLst/>
                <a:uLnTx/>
                <a:uFillTx/>
                <a:latin typeface="黑体" panose="02010609060101010101" pitchFamily="2" charset="-122"/>
                <a:ea typeface="黑体" panose="02010609060101010101" pitchFamily="2" charset="-122"/>
                <a:cs typeface="+mn-cs"/>
              </a:rPr>
              <a:t>2018</a:t>
            </a:r>
            <a:r>
              <a:rPr kumimoji="0" lang="zh-CN" altLang="en-US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315AAB"/>
                </a:solidFill>
                <a:effectLst/>
                <a:uLnTx/>
                <a:uFillTx/>
                <a:latin typeface="黑体" panose="02010609060101010101" pitchFamily="2" charset="-122"/>
                <a:ea typeface="黑体" panose="02010609060101010101" pitchFamily="2" charset="-122"/>
                <a:cs typeface="+mn-cs"/>
              </a:rPr>
              <a:t>年</a:t>
            </a:r>
            <a:r>
              <a:rPr kumimoji="0" lang="en-US" altLang="zh-CN" b="1" dirty="0" smtClean="0">
                <a:solidFill>
                  <a:srgbClr val="315AAB"/>
                </a:solidFill>
                <a:latin typeface="黑体" panose="02010609060101010101" pitchFamily="2" charset="-122"/>
                <a:ea typeface="黑体" panose="02010609060101010101" pitchFamily="2" charset="-122"/>
              </a:rPr>
              <a:t>12</a:t>
            </a:r>
            <a:r>
              <a:rPr kumimoji="0" lang="zh-CN" altLang="en-US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315AAB"/>
                </a:solidFill>
                <a:effectLst/>
                <a:uLnTx/>
                <a:uFillTx/>
                <a:latin typeface="黑体" panose="02010609060101010101" pitchFamily="2" charset="-122"/>
                <a:ea typeface="黑体" panose="02010609060101010101" pitchFamily="2" charset="-122"/>
                <a:cs typeface="+mn-cs"/>
              </a:rPr>
              <a:t>月</a:t>
            </a:r>
            <a:r>
              <a:rPr kumimoji="0" lang="en-US" altLang="zh-CN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315AAB"/>
                </a:solidFill>
                <a:effectLst/>
                <a:uLnTx/>
                <a:uFillTx/>
                <a:latin typeface="黑体" panose="02010609060101010101" pitchFamily="2" charset="-122"/>
                <a:ea typeface="黑体" panose="02010609060101010101" pitchFamily="2" charset="-122"/>
                <a:cs typeface="+mn-cs"/>
              </a:rPr>
              <a:t>10</a:t>
            </a:r>
            <a:r>
              <a:rPr kumimoji="0" lang="zh-CN" altLang="en-US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315AAB"/>
                </a:solidFill>
                <a:effectLst/>
                <a:uLnTx/>
                <a:uFillTx/>
                <a:latin typeface="黑体" panose="02010609060101010101" pitchFamily="2" charset="-122"/>
                <a:ea typeface="黑体" panose="02010609060101010101" pitchFamily="2" charset="-122"/>
                <a:cs typeface="+mn-cs"/>
              </a:rPr>
              <a:t>日</a:t>
            </a:r>
            <a:endParaRPr kumimoji="0" lang="zh-CN" altLang="en-US" sz="3200" b="1" i="0" u="none" strike="noStrike" kern="1200" cap="none" spc="0" normalizeH="0" baseline="0" noProof="0" dirty="0">
              <a:ln>
                <a:noFill/>
              </a:ln>
              <a:solidFill>
                <a:srgbClr val="315AAB"/>
              </a:solidFill>
              <a:effectLst/>
              <a:uLnTx/>
              <a:uFillTx/>
              <a:latin typeface="黑体" panose="02010609060101010101" pitchFamily="2" charset="-122"/>
              <a:ea typeface="黑体" panose="02010609060101010101" pitchFamily="2" charset="-122"/>
              <a:cs typeface="+mn-cs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4417224" y="3453510"/>
            <a:ext cx="2431415" cy="5835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zh-CN" b="1" dirty="0" smtClean="0">
                <a:solidFill>
                  <a:srgbClr val="315AAB"/>
                </a:solidFill>
                <a:latin typeface="黑体" panose="02010609060101010101" pitchFamily="2" charset="-122"/>
                <a:ea typeface="黑体" panose="02010609060101010101" pitchFamily="2" charset="-122"/>
              </a:rPr>
              <a:t>XXX</a:t>
            </a:r>
            <a:r>
              <a:rPr kumimoji="0" lang="zh-CN" altLang="zh-CN" b="1" dirty="0" smtClean="0">
                <a:solidFill>
                  <a:srgbClr val="315AAB"/>
                </a:solidFill>
                <a:latin typeface="黑体" panose="02010609060101010101" pitchFamily="2" charset="-122"/>
                <a:ea typeface="黑体" panose="02010609060101010101" pitchFamily="2" charset="-122"/>
              </a:rPr>
              <a:t>立项介绍</a:t>
            </a:r>
            <a:endParaRPr kumimoji="0" lang="zh-CN" altLang="en-US" b="1" dirty="0">
              <a:solidFill>
                <a:srgbClr val="315AAB"/>
              </a:solidFill>
              <a:latin typeface="黑体" panose="02010609060101010101" pitchFamily="2" charset="-122"/>
              <a:ea typeface="黑体" panose="02010609060101010101" pitchFamily="2" charset="-122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Tm="4573"/>
    </mc:Choice>
    <mc:Fallback>
      <p:transition spd="slow" advTm="4573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标准立项必要性</a:t>
            </a:r>
            <a:endParaRPr lang="zh-CN" altLang="en-US" dirty="0" smtClean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标准内容相关的技术成果应用效果介绍（可分多页</a:t>
            </a:r>
            <a:r>
              <a:rPr lang="en-US" altLang="zh-CN" dirty="0" smtClean="0"/>
              <a:t>PPT</a:t>
            </a:r>
            <a:r>
              <a:rPr lang="zh-CN" altLang="en-US" dirty="0" smtClean="0"/>
              <a:t>介绍）</a:t>
            </a:r>
            <a:endParaRPr lang="zh-CN" altLang="en-US" dirty="0" smtClean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2400" dirty="0" smtClean="0"/>
              <a:t>与标准体系符合度（处于标准体系那个分类或者子类下）</a:t>
            </a:r>
            <a:endParaRPr lang="zh-CN" altLang="en-US" sz="2400" dirty="0" smtClean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pic>
        <p:nvPicPr>
          <p:cNvPr id="3" name="图片 2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115570" y="1475740"/>
            <a:ext cx="8402955" cy="393065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>
                <a:sym typeface="+mn-ea"/>
              </a:rPr>
              <a:t>标准内容介绍（可分多页</a:t>
            </a:r>
            <a:r>
              <a:rPr lang="en-US" altLang="zh-CN" dirty="0" smtClean="0">
                <a:sym typeface="+mn-ea"/>
              </a:rPr>
              <a:t>PPT</a:t>
            </a:r>
            <a:r>
              <a:rPr lang="zh-CN" altLang="en-US" dirty="0" smtClean="0">
                <a:sym typeface="+mn-ea"/>
              </a:rPr>
              <a:t>介绍）</a:t>
            </a:r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16" name="矩形 15"/>
          <p:cNvSpPr/>
          <p:nvPr/>
        </p:nvSpPr>
        <p:spPr>
          <a:xfrm>
            <a:off x="348615" y="1624330"/>
            <a:ext cx="11495405" cy="2322830"/>
          </a:xfrm>
          <a:prstGeom prst="rect">
            <a:avLst/>
          </a:prstGeom>
          <a:ln w="12700">
            <a:solidFill>
              <a:srgbClr val="FFFFFF">
                <a:lumMod val="50000"/>
              </a:srgbClr>
            </a:solidFill>
            <a:prstDash val="sysDash"/>
          </a:ln>
        </p:spPr>
        <p:txBody>
          <a:bodyPr wrap="square">
            <a:noAutofit/>
          </a:bodyPr>
          <a:p>
            <a:pPr marL="457200" marR="0" lvl="0" indent="-457200" defTabSz="914400" eaLnBrk="0" fontAlgn="base" latinLnBrk="0" hangingPunct="0">
              <a:lnSpc>
                <a:spcPct val="14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Wingdings" panose="05000000000000000000" charset="0"/>
              <a:buChar char="p"/>
              <a:defRPr/>
            </a:pPr>
            <a:r>
              <a:rPr kumimoji="0" lang="zh-CN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范围</a:t>
            </a:r>
            <a:endParaRPr kumimoji="0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  <a:p>
            <a:pPr marL="0" marR="0" lvl="0" indent="0" defTabSz="914400" eaLnBrk="0" fontAlgn="base" latinLnBrk="0" hangingPunct="0">
              <a:lnSpc>
                <a:spcPct val="14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Wingdings" panose="05000000000000000000" charset="0"/>
              <a:buNone/>
              <a:defRPr/>
            </a:pPr>
            <a:endParaRPr kumimoji="0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  <a:p>
            <a:pPr marL="457200" marR="0" lvl="0" indent="-457200" algn="l" defTabSz="914400" eaLnBrk="0" fontAlgn="base" latinLnBrk="0" hangingPunct="0">
              <a:lnSpc>
                <a:spcPct val="140000"/>
              </a:lnSpc>
              <a:buClrTx/>
              <a:buSzTx/>
              <a:buFont typeface="Wingdings" panose="05000000000000000000" charset="0"/>
              <a:buChar char="p"/>
              <a:defRPr/>
            </a:pPr>
            <a:r>
              <a:rPr kumimoji="0" lang="zh-CN" altLang="en-US" sz="180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主要章节内容</a:t>
            </a:r>
            <a:endParaRPr kumimoji="0" lang="zh-CN" altLang="en-US" sz="180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  <a:p>
            <a:pPr marL="457200" marR="0" lvl="0" indent="-457200" algn="l" defTabSz="914400" eaLnBrk="0" fontAlgn="base" latinLnBrk="0" hangingPunct="0">
              <a:lnSpc>
                <a:spcPct val="140000"/>
              </a:lnSpc>
              <a:buClrTx/>
              <a:buSzTx/>
              <a:buFont typeface="Wingdings" panose="05000000000000000000" charset="0"/>
              <a:buChar char="p"/>
              <a:defRPr/>
            </a:pPr>
            <a:endParaRPr kumimoji="0" lang="zh-CN" altLang="en-US" sz="180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  <a:p>
            <a:pPr marL="0" marR="0" lvl="0" indent="0" algn="l" defTabSz="914400" eaLnBrk="0" fontAlgn="base" latinLnBrk="0" hangingPunct="0">
              <a:lnSpc>
                <a:spcPct val="140000"/>
              </a:lnSpc>
              <a:buClrTx/>
              <a:buSzTx/>
              <a:buFont typeface="Wingdings" panose="05000000000000000000" charset="0"/>
              <a:buNone/>
              <a:defRPr/>
            </a:pPr>
            <a:endParaRPr kumimoji="0" lang="zh-CN" altLang="en-US" sz="180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360487" y="1900597"/>
            <a:ext cx="9447215" cy="1600438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4400" b="1" kern="0" dirty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</a:rPr>
              <a:t>协作∙共赢</a:t>
            </a:r>
            <a:endParaRPr kumimoji="0" lang="en-US" altLang="zh-CN" sz="4400" b="1" i="0" u="none" strike="noStrike" kern="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44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+mn-cs"/>
              </a:rPr>
              <a:t>共同把握工业互联网的历史机遇</a:t>
            </a:r>
            <a:endParaRPr kumimoji="0" lang="zh-CN" altLang="en-US" sz="4400" b="1" i="0" u="none" strike="noStrike" kern="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altLang="zh-CN" sz="1000" b="1" i="0" u="none" strike="noStrike" kern="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+mn-cs"/>
            </a:endParaRPr>
          </a:p>
        </p:txBody>
      </p:sp>
      <p:pic>
        <p:nvPicPr>
          <p:cNvPr id="5" name="图片 4"/>
          <p:cNvPicPr>
            <a:picLocks noChangeAspect="1"/>
          </p:cNvPicPr>
          <p:nvPr/>
        </p:nvPicPr>
        <p:blipFill>
          <a:blip r:embed="rId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613818" y="4078427"/>
            <a:ext cx="4570181" cy="1263247"/>
          </a:xfrm>
          <a:prstGeom prst="rect">
            <a:avLst/>
          </a:prstGeom>
        </p:spPr>
      </p:pic>
      <p:sp>
        <p:nvSpPr>
          <p:cNvPr id="6" name="矩形 5"/>
          <p:cNvSpPr/>
          <p:nvPr/>
        </p:nvSpPr>
        <p:spPr>
          <a:xfrm>
            <a:off x="3880011" y="5157004"/>
            <a:ext cx="44081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en-US" altLang="zh-CN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+mn-cs"/>
              </a:rPr>
              <a:t>http://www.aii-alliance.org/</a:t>
            </a:r>
            <a:endParaRPr kumimoji="0" lang="zh-CN" altLang="en-US" sz="18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+mn-cs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4626734" y="5587941"/>
            <a:ext cx="648959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+mn-cs"/>
              </a:rPr>
              <a:t>联盟邮箱：</a:t>
            </a:r>
            <a:r>
              <a:rPr kumimoji="0" lang="en-US" altLang="zh-CN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+mn-cs"/>
              </a:rPr>
              <a:t>aii@caict.ac.cn</a:t>
            </a:r>
            <a:endParaRPr kumimoji="0" lang="zh-CN" altLang="en-US" sz="18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+mn-cs"/>
            </a:endParaRPr>
          </a:p>
        </p:txBody>
      </p:sp>
      <p:sp>
        <p:nvSpPr>
          <p:cNvPr id="8" name="矩形 7"/>
          <p:cNvSpPr/>
          <p:nvPr/>
        </p:nvSpPr>
        <p:spPr>
          <a:xfrm>
            <a:off x="4626734" y="6018879"/>
            <a:ext cx="648959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+mn-cs"/>
              </a:rPr>
              <a:t>联盟公众号：工业互联网产业联盟</a:t>
            </a:r>
            <a:endParaRPr kumimoji="0" lang="zh-CN" altLang="en-US" sz="18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+mn-cs"/>
            </a:endParaRPr>
          </a:p>
        </p:txBody>
      </p:sp>
      <p:pic>
        <p:nvPicPr>
          <p:cNvPr id="9" name="图片 8"/>
          <p:cNvPicPr>
            <a:picLocks noChangeAspect="1"/>
          </p:cNvPicPr>
          <p:nvPr/>
        </p:nvPicPr>
        <p:blipFill>
          <a:blip r:embed="rId1" cstate="email"/>
          <a:stretch>
            <a:fillRect/>
          </a:stretch>
        </p:blipFill>
        <p:spPr>
          <a:xfrm>
            <a:off x="9691578" y="4644978"/>
            <a:ext cx="2232248" cy="2202158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分课题六：建设电信强国科技发展战略和策略专题研究－科技委汇报简化版">
  <a:themeElements>
    <a:clrScheme name="分课题六：建设电信强国科技发展战略和策略专题研究－科技委汇报简化版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分课题六：建设电信强国科技发展战略和策略专题研究－科技委汇报简化版">
      <a:majorFont>
        <a:latin typeface="Times New Roman"/>
        <a:ea typeface="黑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raClrSchemeLst>
    <a:extraClrScheme>
      <a:clrScheme name="分课题六：建设电信强国科技发展战略和策略专题研究－科技委汇报简化版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1">
  <a:themeElements>
    <a:clrScheme name="1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1">
      <a:majorFont>
        <a:latin typeface="Times New Roman"/>
        <a:ea typeface="黑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99CCFF"/>
        </a:solidFill>
        <a:ln w="9525" cap="flat" cmpd="sng" algn="ctr">
          <a:noFill/>
          <a:prstDash val="solid"/>
          <a:miter lim="800000"/>
          <a:headEnd type="none" w="med" len="med"/>
          <a:tailEnd type="none" w="med" len="med"/>
        </a:ln>
        <a:scene3d>
          <a:camera prst="legacyObliqueTopRight"/>
          <a:lightRig rig="legacyFlat3" dir="b"/>
        </a:scene3d>
        <a:sp3d extrusionH="430200" prstMaterial="legacyMatte">
          <a:bevelT w="13500" h="13500" prst="angle"/>
          <a:bevelB w="13500" h="13500" prst="angle"/>
          <a:extrusionClr>
            <a:srgbClr val="99CCFF"/>
          </a:extrusionClr>
        </a:sp3d>
      </a:spPr>
      <a:bodyPr vert="horz" wrap="none" lIns="91440" tIns="45720" rIns="91440" bIns="45720" numCol="1" anchor="ctr" anchorCtr="0" compatLnSpc="1"/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defRPr kumimoji="1" lang="zh-CN" alt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anose="020B0604030504040204" pitchFamily="34" charset="0"/>
            <a:ea typeface="黑体" panose="02010609060101010101" pitchFamily="2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99CCFF"/>
        </a:solidFill>
        <a:ln w="9525" cap="flat" cmpd="sng" algn="ctr">
          <a:noFill/>
          <a:prstDash val="solid"/>
          <a:miter lim="800000"/>
          <a:headEnd type="none" w="med" len="med"/>
          <a:tailEnd type="none" w="med" len="med"/>
        </a:ln>
        <a:scene3d>
          <a:camera prst="legacyObliqueTopRight"/>
          <a:lightRig rig="legacyFlat3" dir="b"/>
        </a:scene3d>
        <a:sp3d extrusionH="430200" prstMaterial="legacyMatte">
          <a:bevelT w="13500" h="13500" prst="angle"/>
          <a:bevelB w="13500" h="13500" prst="angle"/>
          <a:extrusionClr>
            <a:srgbClr val="99CCFF"/>
          </a:extrusionClr>
        </a:sp3d>
      </a:spPr>
      <a:bodyPr vert="horz" wrap="none" lIns="91440" tIns="45720" rIns="91440" bIns="45720" numCol="1" anchor="ctr" anchorCtr="0" compatLnSpc="1"/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defRPr kumimoji="1" lang="zh-CN" alt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anose="020B0604030504040204" pitchFamily="34" charset="0"/>
            <a:ea typeface="黑体" panose="02010609060101010101" pitchFamily="2" charset="-122"/>
          </a:defRPr>
        </a:defPPr>
      </a:lstStyle>
    </a:lnDef>
  </a:objectDefaults>
  <a:extraClrSchemeLst>
    <a:extraClrScheme>
      <a:clrScheme name="1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Cisco Arial 4x3 template">
  <a:themeElements>
    <a:clrScheme name="Cisco 2010 Color Palette">
      <a:dk1>
        <a:srgbClr val="0096D6"/>
      </a:dk1>
      <a:lt1>
        <a:srgbClr val="FFFFFF"/>
      </a:lt1>
      <a:dk2>
        <a:srgbClr val="6DB344"/>
      </a:dk2>
      <a:lt2>
        <a:srgbClr val="FFFFFF"/>
      </a:lt2>
      <a:accent1>
        <a:srgbClr val="0096D6"/>
      </a:accent1>
      <a:accent2>
        <a:srgbClr val="6DB344"/>
      </a:accent2>
      <a:accent3>
        <a:srgbClr val="ABDFF0"/>
      </a:accent3>
      <a:accent4>
        <a:srgbClr val="008041"/>
      </a:accent4>
      <a:accent5>
        <a:srgbClr val="B7D333"/>
      </a:accent5>
      <a:accent6>
        <a:srgbClr val="652D89"/>
      </a:accent6>
      <a:hlink>
        <a:srgbClr val="3CBADC"/>
      </a:hlink>
      <a:folHlink>
        <a:srgbClr val="A6A8AB"/>
      </a:folHlink>
    </a:clrScheme>
    <a:fontScheme name="Cisco 2010_Aria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96D6"/>
        </a:solidFill>
        <a:ln>
          <a:noFill/>
        </a:ln>
        <a:effectLst>
          <a:outerShdw blurRad="76200" dist="50800" dir="5400000" algn="ctr" rotWithShape="0">
            <a:srgbClr val="000000">
              <a:alpha val="27000"/>
            </a:srgbClr>
          </a:outerShdw>
        </a:effectLst>
      </a:spPr>
      <a:bodyPr rtlCol="0" anchor="ctr"/>
      <a:lstStyle>
        <a:defPPr algn="ctr">
          <a:defRPr dirty="0" smtClean="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3_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6.xml><?xml version="1.0" encoding="utf-8"?>
<a:theme xmlns:a="http://schemas.openxmlformats.org/drawingml/2006/main" name="Office 主题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11</Template>
  <TotalTime>0</TotalTime>
  <Words>189</Words>
  <Application>WPS 演示</Application>
  <PresentationFormat>自定义</PresentationFormat>
  <Paragraphs>36</Paragraphs>
  <Slides>6</Slides>
  <Notes>3</Notes>
  <HiddenSlides>0</HiddenSlides>
  <MMClips>0</MMClips>
  <ScaleCrop>false</ScaleCrop>
  <HeadingPairs>
    <vt:vector size="6" baseType="variant">
      <vt:variant>
        <vt:lpstr>已用的字体</vt:lpstr>
      </vt:variant>
      <vt:variant>
        <vt:i4>14</vt:i4>
      </vt:variant>
      <vt:variant>
        <vt:lpstr>主题</vt:lpstr>
      </vt:variant>
      <vt:variant>
        <vt:i4>5</vt:i4>
      </vt:variant>
      <vt:variant>
        <vt:lpstr>幻灯片标题</vt:lpstr>
      </vt:variant>
      <vt:variant>
        <vt:i4>6</vt:i4>
      </vt:variant>
    </vt:vector>
  </HeadingPairs>
  <TitlesOfParts>
    <vt:vector size="25" baseType="lpstr">
      <vt:lpstr>Arial</vt:lpstr>
      <vt:lpstr>宋体</vt:lpstr>
      <vt:lpstr>Wingdings</vt:lpstr>
      <vt:lpstr>Tahoma</vt:lpstr>
      <vt:lpstr>黑体</vt:lpstr>
      <vt:lpstr>华文细黑</vt:lpstr>
      <vt:lpstr>Times New Roman</vt:lpstr>
      <vt:lpstr>Ciscolight</vt:lpstr>
      <vt:lpstr>Calibri</vt:lpstr>
      <vt:lpstr>Wingdings</vt:lpstr>
      <vt:lpstr>微软雅黑</vt:lpstr>
      <vt:lpstr>Arial Unicode MS</vt:lpstr>
      <vt:lpstr>Calibri Light</vt:lpstr>
      <vt:lpstr>Segoe Print</vt:lpstr>
      <vt:lpstr>1_分课题六：建设电信强国科技发展战略和策略专题研究－科技委汇报简化版</vt:lpstr>
      <vt:lpstr>1_1</vt:lpstr>
      <vt:lpstr>Cisco Arial 4x3 template</vt:lpstr>
      <vt:lpstr>2_Office 主题</vt:lpstr>
      <vt:lpstr>3_Office 主题</vt:lpstr>
      <vt:lpstr>PowerPoint 演示文稿</vt:lpstr>
      <vt:lpstr>标准立项必要性</vt:lpstr>
      <vt:lpstr>标准内容相关的技术成果应用效果介绍（可分多页PPT介绍）</vt:lpstr>
      <vt:lpstr>与标准体系符合度（处于标准体系那个分类或者子类下）</vt:lpstr>
      <vt:lpstr>标准内容介绍（可分多页PPT介绍）</vt:lpstr>
      <vt:lpstr>PowerPoint 演示文稿</vt:lpstr>
    </vt:vector>
  </TitlesOfParts>
  <Company>信息产业部电信研究院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信息技术</dc:title>
  <dc:creator>yuxh</dc:creator>
  <cp:lastModifiedBy>ywt</cp:lastModifiedBy>
  <cp:revision>3003</cp:revision>
  <dcterms:created xsi:type="dcterms:W3CDTF">2005-01-25T06:31:00Z</dcterms:created>
  <dcterms:modified xsi:type="dcterms:W3CDTF">2019-04-12T03:26:25Z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2015_ms_pID_725343">
    <vt:lpwstr>(2)nHjobCZDRKV2BhCs8hQF6StC4qQhu8+03kf58YcSUR71dKC+MeiFinekie8GsfdtFImHqi4k
4vOR0cOJiAbbgyAynEQCHjFmgFGUAkOOTfMGmuLxToQ91p2pdSSdun0l7aWsC5kS3cJ4+sVf
Iw6G/RHlED1V20JnPawuU6dNH3RBCcFeabX6SbygA9WNn+3jqUWWSNI9mxxztyYRbXZT5/UW
R8wnmAowURZL+Bq8to</vt:lpwstr>
  </property>
  <property fmtid="{D5CDD505-2E9C-101B-9397-08002B2CF9AE}" pid="3" name="_2015_ms_pID_7253431">
    <vt:lpwstr>ch++yt1rYqW9/nupcb+gLHFSOMgARGGL5xFIFBnNoic15RdJ/D8wRU
aPQ2t79XeRtLbJDw4cT506WRfJGr6ZyA9rcVjW6QncHdjCZctc+hxugXZV2dg5al3FnKjlMx
4BzFqyNZAkuDVHk4zHRuQQRsJ2TxKCGzSLO1GGGoXRMsR6bIAOvJvNLIrp6EdumzizpblMrt
I3FYqDrgqztI8+X1</vt:lpwstr>
  </property>
  <property fmtid="{D5CDD505-2E9C-101B-9397-08002B2CF9AE}" pid="4" name="_readonly">
    <vt:lpwstr/>
  </property>
  <property fmtid="{D5CDD505-2E9C-101B-9397-08002B2CF9AE}" pid="5" name="_change">
    <vt:lpwstr/>
  </property>
  <property fmtid="{D5CDD505-2E9C-101B-9397-08002B2CF9AE}" pid="6" name="_full-control">
    <vt:lpwstr/>
  </property>
  <property fmtid="{D5CDD505-2E9C-101B-9397-08002B2CF9AE}" pid="7" name="sflag">
    <vt:lpwstr>1525337664</vt:lpwstr>
  </property>
  <property fmtid="{D5CDD505-2E9C-101B-9397-08002B2CF9AE}" pid="8" name="KSOProductBuildVer">
    <vt:lpwstr>2052-10.1.0.7520</vt:lpwstr>
  </property>
</Properties>
</file>