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sldIdLst>
    <p:sldId id="288" r:id="rId4"/>
    <p:sldId id="320" r:id="rId5"/>
    <p:sldId id="321" r:id="rId6"/>
    <p:sldId id="279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E64"/>
    <a:srgbClr val="FF6600"/>
    <a:srgbClr val="303E82"/>
    <a:srgbClr val="CC0066"/>
    <a:srgbClr val="CAA875"/>
    <a:srgbClr val="3860A0"/>
    <a:srgbClr val="FF3300"/>
    <a:srgbClr val="D8C5A9"/>
    <a:srgbClr val="C5E0FF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84"/>
    <p:restoredTop sz="94686"/>
  </p:normalViewPr>
  <p:slideViewPr>
    <p:cSldViewPr snapToGrid="0" snapToObjects="1" showGuides="1">
      <p:cViewPr varScale="1">
        <p:scale>
          <a:sx n="61" d="100"/>
          <a:sy n="61" d="100"/>
        </p:scale>
        <p:origin x="560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7738-B813-4A5B-9983-81BBC9F1F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4A2D-FBFA-46D1-8219-D5B8046734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7738-B813-4A5B-9983-81BBC9F1F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4A2D-FBFA-46D1-8219-D5B8046734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7738-B813-4A5B-9983-81BBC9F1F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4A2D-FBFA-46D1-8219-D5B8046734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7738-B813-4A5B-9983-81BBC9F1F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4A2D-FBFA-46D1-8219-D5B8046734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7738-B813-4A5B-9983-81BBC9F1F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4A2D-FBFA-46D1-8219-D5B8046734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7738-B813-4A5B-9983-81BBC9F1F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4A2D-FBFA-46D1-8219-D5B8046734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7738-B813-4A5B-9983-81BBC9F1F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4A2D-FBFA-46D1-8219-D5B8046734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7738-B813-4A5B-9983-81BBC9F1F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4A2D-FBFA-46D1-8219-D5B8046734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7738-B813-4A5B-9983-81BBC9F1F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4A2D-FBFA-46D1-8219-D5B8046734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7738-B813-4A5B-9983-81BBC9F1F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4A2D-FBFA-46D1-8219-D5B8046734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7738-B813-4A5B-9983-81BBC9F1F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94A2D-FBFA-46D1-8219-D5B8046734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3353" y="6116376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kumimoji="1" lang="en-US" altLang="zh-CN" dirty="0"/>
              <a:t>PAGE</a:t>
            </a:r>
            <a:r>
              <a:rPr kumimoji="1" lang="zh-CN" altLang="en-US" dirty="0"/>
              <a:t>  </a:t>
            </a:r>
            <a:fld id="{9A050470-3863-A442-8FA0-B86F083F0F10}" type="slidenum">
              <a:rPr kumimoji="1" lang="zh-CN" altLang="en-US" dirty="0" smtClean="0"/>
            </a:fld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C6526A-5B52-A647-B2CE-F6787249B77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050470-3863-A442-8FA0-B86F083F0F1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emf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07738-B813-4A5B-9983-81BBC9F1F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94A2D-FBFA-46D1-8219-D5B8046734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204" y="298067"/>
            <a:ext cx="3764017" cy="101252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01765" y="2297246"/>
            <a:ext cx="8029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测试床项目名称</a:t>
            </a:r>
            <a:endParaRPr lang="zh-CN" altLang="en-US" sz="5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0" y="4207234"/>
            <a:ext cx="609600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申报单位：（*****单位名称）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联合申报单位：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（*****单位名称）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5465" y="873760"/>
            <a:ext cx="10963275" cy="567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测试床建设情况介绍：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建设目标、技术方案、建设现状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测试床创新性（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商业模式方面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）、自主研发（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技术方面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）、可复制性（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商业推广方面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方案开放性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AII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工业互联网总体架构关联性（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AII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总体架构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对比，符合或补充，是否符合安全框架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测试验证全面性（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考虑对验证对象的全面验证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交付件成功标准（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明确最终的交付物和已经完成的交付物，包括有形和无形，明确交付时间和评估测试床完成时的指标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应用商业场景、商业价值（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是否解决行业痛点问题，现有成效，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由此产生的经济效益和社会效益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115800" y="744505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-18278" y="320203"/>
            <a:ext cx="3465350" cy="4864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29" name="三角形 28"/>
          <p:cNvSpPr/>
          <p:nvPr/>
        </p:nvSpPr>
        <p:spPr>
          <a:xfrm flipV="1">
            <a:off x="3167187" y="320202"/>
            <a:ext cx="559768" cy="48255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182551" y="38644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kumimoji="1"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线连接符 30"/>
          <p:cNvCxnSpPr/>
          <p:nvPr/>
        </p:nvCxnSpPr>
        <p:spPr>
          <a:xfrm flipH="1">
            <a:off x="3585657" y="320203"/>
            <a:ext cx="277173" cy="482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349" y="320203"/>
            <a:ext cx="2269432" cy="627442"/>
          </a:xfrm>
          <a:prstGeom prst="rect">
            <a:avLst/>
          </a:prstGeom>
        </p:spPr>
      </p:pic>
      <p:cxnSp>
        <p:nvCxnSpPr>
          <p:cNvPr id="34" name="直线连接符 33"/>
          <p:cNvCxnSpPr/>
          <p:nvPr/>
        </p:nvCxnSpPr>
        <p:spPr>
          <a:xfrm>
            <a:off x="3862830" y="767643"/>
            <a:ext cx="572676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13863" y="1937297"/>
            <a:ext cx="10608641" cy="3580100"/>
          </a:xfrm>
          <a:prstGeom prst="rect">
            <a:avLst/>
          </a:prstGeom>
          <a:solidFill>
            <a:srgbClr val="202E64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25226" y="2266347"/>
            <a:ext cx="9533745" cy="1799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：控制讲述时间、突出重点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陈述时间：</a:t>
            </a: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专家提问：</a:t>
            </a: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endParaRPr lang="zh-CN" alt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8278" y="320203"/>
            <a:ext cx="1702374" cy="4864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accent1"/>
              </a:solidFill>
            </a:endParaRPr>
          </a:p>
        </p:txBody>
      </p:sp>
      <p:sp>
        <p:nvSpPr>
          <p:cNvPr id="4" name="三角形 3"/>
          <p:cNvSpPr/>
          <p:nvPr/>
        </p:nvSpPr>
        <p:spPr>
          <a:xfrm flipV="1">
            <a:off x="1404210" y="320203"/>
            <a:ext cx="559768" cy="48255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37287" y="37054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kumimoji="1"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线连接符 6"/>
          <p:cNvCxnSpPr/>
          <p:nvPr/>
        </p:nvCxnSpPr>
        <p:spPr>
          <a:xfrm flipH="1">
            <a:off x="1809716" y="320203"/>
            <a:ext cx="277173" cy="48255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线连接符 8"/>
          <p:cNvCxnSpPr/>
          <p:nvPr/>
        </p:nvCxnSpPr>
        <p:spPr>
          <a:xfrm>
            <a:off x="1963978" y="774802"/>
            <a:ext cx="76342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349" y="320203"/>
            <a:ext cx="2269432" cy="6274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73039"/>
            <a:ext cx="12192000" cy="407822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651587"/>
            <a:ext cx="121920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融合 ∙ 协作 </a:t>
            </a:r>
            <a:r>
              <a:rPr kumimoji="0" lang="zh-CN" altLang="en-US" sz="40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∙ 共赢</a:t>
            </a:r>
            <a:endParaRPr kumimoji="0" lang="zh-CN" altLang="en-US" sz="3600" b="1" i="0" u="none" strike="noStrike" kern="0" normalizeH="0" baseline="0" noProof="0" dirty="0">
              <a:solidFill>
                <a:schemeClr val="accent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0" normalizeH="0" baseline="0" noProof="0" dirty="0">
                <a:solidFill>
                  <a:schemeClr val="accent1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共同把握工业互联网的历史机遇</a:t>
            </a:r>
            <a:endParaRPr kumimoji="0" lang="zh-CN" altLang="en-US" sz="3200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400" i="0" u="none" strike="noStrike" kern="0" normalizeH="0" baseline="0" noProof="0" dirty="0">
              <a:solidFill>
                <a:schemeClr val="accent1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1510" y="5124641"/>
            <a:ext cx="4408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联盟网址：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http://www.aii-alliance.org/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51201" y="5503694"/>
            <a:ext cx="64895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联盟邮箱：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aii@caict.ac.cn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51202" y="4752009"/>
            <a:ext cx="64895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联盟公众号：工业互联网产业联盟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74967" y="2487731"/>
            <a:ext cx="2042061" cy="201453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YTQ4ZDU0NTk0NWFlZTcwNzYwNjMxYTM1YTJjZWM4YzkifQ==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rgbClr val="232326"/>
      </a:dk1>
      <a:lt1>
        <a:srgbClr val="FFFFFF"/>
      </a:lt1>
      <a:dk2>
        <a:srgbClr val="071342"/>
      </a:dk2>
      <a:lt2>
        <a:srgbClr val="ACCBF9"/>
      </a:lt2>
      <a:accent1>
        <a:srgbClr val="303E82"/>
      </a:accent1>
      <a:accent2>
        <a:srgbClr val="269A53"/>
      </a:accent2>
      <a:accent3>
        <a:srgbClr val="297FD5"/>
      </a:accent3>
      <a:accent4>
        <a:srgbClr val="CAA875"/>
      </a:accent4>
      <a:accent5>
        <a:srgbClr val="436E9A"/>
      </a:accent5>
      <a:accent6>
        <a:srgbClr val="A78F99"/>
      </a:accent6>
      <a:hlink>
        <a:srgbClr val="E7D61A"/>
      </a:hlink>
      <a:folHlink>
        <a:srgbClr val="7D92C4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</Words>
  <Application>WPS 演示</Application>
  <PresentationFormat>宽屏</PresentationFormat>
  <Paragraphs>34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等线</vt:lpstr>
      <vt:lpstr>Arial Unicode MS</vt:lpstr>
      <vt:lpstr>等线 Light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 丽丽</dc:creator>
  <cp:lastModifiedBy>盐巴</cp:lastModifiedBy>
  <cp:revision>504</cp:revision>
  <cp:lastPrinted>2018-10-20T14:13:00Z</cp:lastPrinted>
  <dcterms:created xsi:type="dcterms:W3CDTF">2018-10-19T09:50:00Z</dcterms:created>
  <dcterms:modified xsi:type="dcterms:W3CDTF">2024-08-12T05:40:58Z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888D4BC3C56243358EEB771DFAC050FB_12</vt:lpwstr>
  </property>
</Properties>
</file>